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Barlow Semi Condensed Light"/>
      <p:regular r:id="rId43"/>
      <p:bold r:id="rId44"/>
      <p:italic r:id="rId45"/>
      <p:boldItalic r:id="rId46"/>
    </p:embeddedFont>
    <p:embeddedFont>
      <p:font typeface="Proxima Nova"/>
      <p:regular r:id="rId47"/>
      <p:bold r:id="rId48"/>
      <p:italic r:id="rId49"/>
      <p:boldItalic r:id="rId50"/>
    </p:embeddedFont>
    <p:embeddedFont>
      <p:font typeface="Fjalla One"/>
      <p:regular r:id="rId51"/>
    </p:embeddedFont>
    <p:embeddedFont>
      <p:font typeface="Barlow Semi Condensed Medium"/>
      <p:regular r:id="rId52"/>
      <p:bold r:id="rId53"/>
      <p:italic r:id="rId54"/>
      <p:boldItalic r:id="rId55"/>
    </p:embeddedFont>
    <p:embeddedFont>
      <p:font typeface="Proxima Nova Semibold"/>
      <p:regular r:id="rId56"/>
      <p:bold r:id="rId57"/>
      <p:boldItalic r:id="rId58"/>
    </p:embeddedFont>
    <p:embeddedFont>
      <p:font typeface="Barlow Semi Condense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BarlowSemiCondensedLight-bold.fntdata"/><Relationship Id="rId43" Type="http://schemas.openxmlformats.org/officeDocument/2006/relationships/font" Target="fonts/BarlowSemiCondensedLight-regular.fntdata"/><Relationship Id="rId46" Type="http://schemas.openxmlformats.org/officeDocument/2006/relationships/font" Target="fonts/BarlowSemiCondensedLight-boldItalic.fntdata"/><Relationship Id="rId45" Type="http://schemas.openxmlformats.org/officeDocument/2006/relationships/font" Target="fonts/BarlowSemiCondensed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SemiCondensed-boldItalic.fntdata"/><Relationship Id="rId61" Type="http://schemas.openxmlformats.org/officeDocument/2006/relationships/font" Target="fonts/BarlowSemiCondense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SemiCondense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jallaOne-regular.fntdata"/><Relationship Id="rId50" Type="http://schemas.openxmlformats.org/officeDocument/2006/relationships/font" Target="fonts/ProximaNova-boldItalic.fntdata"/><Relationship Id="rId53" Type="http://schemas.openxmlformats.org/officeDocument/2006/relationships/font" Target="fonts/BarlowSemiCondensedMedium-bold.fntdata"/><Relationship Id="rId52" Type="http://schemas.openxmlformats.org/officeDocument/2006/relationships/font" Target="fonts/BarlowSemiCondensedMedium-regular.fntdata"/><Relationship Id="rId11" Type="http://schemas.openxmlformats.org/officeDocument/2006/relationships/slide" Target="slides/slide6.xml"/><Relationship Id="rId55" Type="http://schemas.openxmlformats.org/officeDocument/2006/relationships/font" Target="fonts/BarlowSemiCondensedMedium-boldItalic.fntdata"/><Relationship Id="rId10" Type="http://schemas.openxmlformats.org/officeDocument/2006/relationships/slide" Target="slides/slide5.xml"/><Relationship Id="rId54" Type="http://schemas.openxmlformats.org/officeDocument/2006/relationships/font" Target="fonts/BarlowSemiCondensedMedium-italic.fntdata"/><Relationship Id="rId13" Type="http://schemas.openxmlformats.org/officeDocument/2006/relationships/slide" Target="slides/slide8.xml"/><Relationship Id="rId57" Type="http://schemas.openxmlformats.org/officeDocument/2006/relationships/font" Target="fonts/ProximaNovaSemibold-bold.fntdata"/><Relationship Id="rId12" Type="http://schemas.openxmlformats.org/officeDocument/2006/relationships/slide" Target="slides/slide7.xml"/><Relationship Id="rId56" Type="http://schemas.openxmlformats.org/officeDocument/2006/relationships/font" Target="fonts/ProximaNovaSemibold-regular.fntdata"/><Relationship Id="rId15" Type="http://schemas.openxmlformats.org/officeDocument/2006/relationships/slide" Target="slides/slide10.xml"/><Relationship Id="rId59" Type="http://schemas.openxmlformats.org/officeDocument/2006/relationships/font" Target="fonts/BarlowSemiCondensed-regular.fntdata"/><Relationship Id="rId14" Type="http://schemas.openxmlformats.org/officeDocument/2006/relationships/slide" Target="slides/slide9.xml"/><Relationship Id="rId58" Type="http://schemas.openxmlformats.org/officeDocument/2006/relationships/font" Target="fonts/ProximaNova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22e491dcaef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22e491dcaef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22e74919d4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22e74919d4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22e74919d4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22e74919d4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22e74919d4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22e74919d4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2e74919d4f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2e74919d4f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22e74919d4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22e74919d4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22e74919d4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22e74919d4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2e74919d4f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22e74919d4f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22e74919d4f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22e74919d4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22f4a7d0d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22f4a7d0d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2e5d7e6c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2e5d7e6c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22f4a7d0d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22f4a7d0d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22f4a7d0d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22f4a7d0d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2f4a7d0d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22f4a7d0d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22f4a7d0da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22f4a7d0d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22f4a7d0da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22f4a7d0da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22f4a7d0da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22f4a7d0da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22e491dcaef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22e491dcaef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22e74919d4f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22e74919d4f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22e74919d4f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22e74919d4f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g22e74919d4f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5" name="Google Shape;3095;g22e74919d4f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22e74919d4f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22e74919d4f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22e74919d4f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22e74919d4f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22e74919d4f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22e74919d4f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22e74919d4f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22e74919d4f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g22e74919d4f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6" name="Google Shape;3146;g22e74919d4f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22e74919d4f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22e74919d4f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86fa6133bc_4_20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7" name="Google Shape;3177;g86fa6133bc_4_20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199cc806c6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199cc806c6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199cc806c6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199cc806c6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22e491dcaef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22e491dcaef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22e5d7e6cf2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22e5d7e6cf2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85" name="Shape 16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82" name="Shape 1682"/>
        <p:cNvGrpSpPr/>
        <p:nvPr/>
      </p:nvGrpSpPr>
      <p:grpSpPr>
        <a:xfrm>
          <a:off x="0" y="0"/>
          <a:ext cx="0" cy="0"/>
          <a:chOff x="0" y="0"/>
          <a:chExt cx="0" cy="0"/>
        </a:xfrm>
      </p:grpSpPr>
      <p:sp>
        <p:nvSpPr>
          <p:cNvPr id="1683" name="Google Shape;1683;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84" name="Google Shape;1684;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s://how2electronics.com/esp32-cam-based-object-detection-identification-with-opencv/"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hyperlink" Target="https://www.kaggle.com/datasets/antrosafin/fire-dataset-in-yolo-format"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26.jp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grpSp>
        <p:nvGrpSpPr>
          <p:cNvPr id="1690" name="Google Shape;1690;p35"/>
          <p:cNvGrpSpPr/>
          <p:nvPr/>
        </p:nvGrpSpPr>
        <p:grpSpPr>
          <a:xfrm>
            <a:off x="59861" y="1265763"/>
            <a:ext cx="4964149" cy="3877748"/>
            <a:chOff x="469775" y="238125"/>
            <a:chExt cx="6679425" cy="5229600"/>
          </a:xfrm>
        </p:grpSpPr>
        <p:sp>
          <p:nvSpPr>
            <p:cNvPr id="1691" name="Google Shape;1691;p35"/>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5"/>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5"/>
          <p:cNvSpPr txBox="1"/>
          <p:nvPr>
            <p:ph type="ctrTitle"/>
          </p:nvPr>
        </p:nvSpPr>
        <p:spPr>
          <a:xfrm>
            <a:off x="4692200" y="1845600"/>
            <a:ext cx="4291800" cy="252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5000"/>
              <a:t>Hệ thống chữa cháy thông minh</a:t>
            </a:r>
            <a:endParaRPr sz="5000">
              <a:solidFill>
                <a:schemeClr val="dk2"/>
              </a:solidFill>
            </a:endParaRPr>
          </a:p>
        </p:txBody>
      </p:sp>
      <p:sp>
        <p:nvSpPr>
          <p:cNvPr id="1885" name="Google Shape;1885;p35"/>
          <p:cNvSpPr txBox="1"/>
          <p:nvPr>
            <p:ph idx="1" type="subTitle"/>
          </p:nvPr>
        </p:nvSpPr>
        <p:spPr>
          <a:xfrm>
            <a:off x="5278625" y="3709100"/>
            <a:ext cx="3627900" cy="13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Nhóm 10</a:t>
            </a:r>
            <a:endParaRPr sz="2300"/>
          </a:p>
          <a:p>
            <a:pPr indent="0" lvl="0" marL="0" rtl="0" algn="r">
              <a:spcBef>
                <a:spcPts val="0"/>
              </a:spcBef>
              <a:spcAft>
                <a:spcPts val="0"/>
              </a:spcAft>
              <a:buNone/>
            </a:pPr>
            <a:r>
              <a:rPr lang="en" sz="2300"/>
              <a:t>Xây dựng các hệ thống nhúng</a:t>
            </a:r>
            <a:endParaRPr sz="2300"/>
          </a:p>
          <a:p>
            <a:pPr indent="0" lvl="0" marL="0" rtl="0" algn="r">
              <a:spcBef>
                <a:spcPts val="0"/>
              </a:spcBef>
              <a:spcAft>
                <a:spcPts val="0"/>
              </a:spcAft>
              <a:buNone/>
            </a:pPr>
            <a:r>
              <a:rPr lang="en" sz="2300"/>
              <a:t>GVHD: TS. Nguyễn Trọng Kiên</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44"/>
          <p:cNvSpPr txBox="1"/>
          <p:nvPr>
            <p:ph type="title"/>
          </p:nvPr>
        </p:nvSpPr>
        <p:spPr>
          <a:xfrm>
            <a:off x="2506625" y="2231125"/>
            <a:ext cx="41130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Phần cứng</a:t>
            </a:r>
            <a:endParaRPr sz="4700"/>
          </a:p>
        </p:txBody>
      </p:sp>
      <p:sp>
        <p:nvSpPr>
          <p:cNvPr id="2721" name="Google Shape;2721;p44"/>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22" name="Google Shape;2722;p44"/>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thiết bị sử dụng, giao tiếp giữa các thiết bị trong hệ thống</a:t>
            </a:r>
            <a:endParaRPr>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45"/>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Các thiết bị sử dụng</a:t>
            </a:r>
            <a:endParaRPr/>
          </a:p>
          <a:p>
            <a:pPr indent="0" lvl="0" marL="0" rtl="0" algn="ctr">
              <a:spcBef>
                <a:spcPts val="0"/>
              </a:spcBef>
              <a:spcAft>
                <a:spcPts val="0"/>
              </a:spcAft>
              <a:buNone/>
            </a:pPr>
            <a:r>
              <a:t/>
            </a:r>
            <a:endParaRPr/>
          </a:p>
        </p:txBody>
      </p:sp>
      <p:sp>
        <p:nvSpPr>
          <p:cNvPr id="2728" name="Google Shape;2728;p45"/>
          <p:cNvSpPr txBox="1"/>
          <p:nvPr>
            <p:ph idx="1" type="subTitle"/>
          </p:nvPr>
        </p:nvSpPr>
        <p:spPr>
          <a:xfrm>
            <a:off x="4524950" y="1469225"/>
            <a:ext cx="3928200" cy="26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Arduino (UNO)</a:t>
            </a:r>
            <a:endParaRPr b="1"/>
          </a:p>
          <a:p>
            <a:pPr indent="0" lvl="0" marL="0" rtl="0" algn="l">
              <a:spcBef>
                <a:spcPts val="0"/>
              </a:spcBef>
              <a:spcAft>
                <a:spcPts val="0"/>
              </a:spcAft>
              <a:buClr>
                <a:schemeClr val="dk1"/>
              </a:buClr>
              <a:buSzPts val="1100"/>
              <a:buFont typeface="Arial"/>
              <a:buNone/>
            </a:pPr>
            <a:r>
              <a:t/>
            </a:r>
            <a:endParaRPr sz="800"/>
          </a:p>
          <a:p>
            <a:pPr indent="-330200" lvl="0" marL="457200" rtl="0" algn="l">
              <a:spcBef>
                <a:spcPts val="0"/>
              </a:spcBef>
              <a:spcAft>
                <a:spcPts val="0"/>
              </a:spcAft>
              <a:buClr>
                <a:schemeClr val="accent1"/>
              </a:buClr>
              <a:buSzPts val="1600"/>
              <a:buFont typeface="Barlow Semi Condensed"/>
              <a:buChar char="●"/>
            </a:pPr>
            <a:r>
              <a:rPr lang="en"/>
              <a:t>Arduino UNO là bo mạch tốt nhất để bắt đầu với điện tử và viết mã. Nó phù hợp với người dùng đầu về lập trình nhúng cho các thiết bị điện tử. Đây là thiết bị được sử dụng nhiều nhất trong bộ Arduino.</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Arduino kết nối với máy tính để truy cập dữ liệu cảm biến bên ngoài và cung cấp thông tin phản hồi từ cảm biến, điều khiển các thiết bị.</a:t>
            </a:r>
            <a:endParaRPr>
              <a:latin typeface="Barlow Semi Condensed"/>
              <a:ea typeface="Barlow Semi Condensed"/>
              <a:cs typeface="Barlow Semi Condensed"/>
              <a:sym typeface="Barlow Semi Condensed"/>
            </a:endParaRPr>
          </a:p>
        </p:txBody>
      </p:sp>
      <p:pic>
        <p:nvPicPr>
          <p:cNvPr descr="Arduino Uno R3 (Atmega328 — assembled) | Raspberry Pi в Киеве (Украина)" id="2729" name="Google Shape;2729;p45"/>
          <p:cNvPicPr preferRelativeResize="0"/>
          <p:nvPr/>
        </p:nvPicPr>
        <p:blipFill rotWithShape="1">
          <a:blip r:embed="rId3">
            <a:alphaModFix/>
          </a:blip>
          <a:srcRect b="0" l="0" r="0" t="0"/>
          <a:stretch/>
        </p:blipFill>
        <p:spPr>
          <a:xfrm>
            <a:off x="523850" y="1725820"/>
            <a:ext cx="3672330" cy="2820102"/>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46"/>
          <p:cNvSpPr txBox="1"/>
          <p:nvPr>
            <p:ph idx="1" type="body"/>
          </p:nvPr>
        </p:nvSpPr>
        <p:spPr>
          <a:xfrm>
            <a:off x="522100" y="1221175"/>
            <a:ext cx="3683400" cy="37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Barlow Semi Condensed"/>
                <a:ea typeface="Barlow Semi Condensed"/>
                <a:cs typeface="Barlow Semi Condensed"/>
                <a:sym typeface="Barlow Semi Condensed"/>
              </a:rPr>
              <a:t>Cảm biến nhiệt (LM35)</a:t>
            </a:r>
            <a:endParaRPr b="1" sz="1600">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800">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accent1"/>
              </a:buClr>
              <a:buSzPts val="1600"/>
              <a:buFont typeface="Barlow Semi Condensed"/>
              <a:buChar char="●"/>
            </a:pPr>
            <a:r>
              <a:rPr lang="en" sz="1600">
                <a:latin typeface="Barlow Semi Condensed"/>
                <a:ea typeface="Barlow Semi Condensed"/>
                <a:cs typeface="Barlow Semi Condensed"/>
                <a:sym typeface="Barlow Semi Condensed"/>
              </a:rPr>
              <a:t>LM35 là một cảm biến nhiệt độ Analog (A0 đến A5 trên board Arduino Uno).</a:t>
            </a:r>
            <a:endParaRPr sz="1600">
              <a:latin typeface="Barlow Semi Condensed"/>
              <a:ea typeface="Barlow Semi Condensed"/>
              <a:cs typeface="Barlow Semi Condensed"/>
              <a:sym typeface="Barlow Semi Condensed"/>
            </a:endParaRPr>
          </a:p>
          <a:p>
            <a:pPr indent="0" lvl="0" marL="0" rtl="0" algn="l">
              <a:lnSpc>
                <a:spcPct val="100000"/>
              </a:lnSpc>
              <a:spcBef>
                <a:spcPts val="0"/>
              </a:spcBef>
              <a:spcAft>
                <a:spcPts val="0"/>
              </a:spcAft>
              <a:buNone/>
            </a:pPr>
            <a:r>
              <a:t/>
            </a:r>
            <a:endParaRPr sz="400">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accent1"/>
              </a:buClr>
              <a:buSzPts val="1600"/>
              <a:buFont typeface="Barlow Semi Condensed"/>
              <a:buChar char="●"/>
            </a:pPr>
            <a:r>
              <a:rPr lang="en" sz="1600">
                <a:latin typeface="Barlow Semi Condensed"/>
                <a:ea typeface="Barlow Semi Condensed"/>
                <a:cs typeface="Barlow Semi Condensed"/>
                <a:sym typeface="Barlow Semi Condensed"/>
              </a:rPr>
              <a:t>Cảm biến nhiệt độ LM35 là bộ cảm biến nhiệt mạch tích hợp chính xác cao mà điện áp đầu ra của nó tỷ lệ tuyến tính với nhiệt độ theo thang độ Celsius. (10V/m = 1oC)</a:t>
            </a:r>
            <a:endParaRPr sz="1600">
              <a:latin typeface="Barlow Semi Condensed"/>
              <a:ea typeface="Barlow Semi Condensed"/>
              <a:cs typeface="Barlow Semi Condensed"/>
              <a:sym typeface="Barlow Semi Condensed"/>
            </a:endParaRPr>
          </a:p>
          <a:p>
            <a:pPr indent="0" lvl="0" marL="0" rtl="0" algn="l">
              <a:lnSpc>
                <a:spcPct val="100000"/>
              </a:lnSpc>
              <a:spcBef>
                <a:spcPts val="0"/>
              </a:spcBef>
              <a:spcAft>
                <a:spcPts val="0"/>
              </a:spcAft>
              <a:buNone/>
            </a:pPr>
            <a:r>
              <a:t/>
            </a:r>
            <a:endParaRPr sz="400">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accent1"/>
              </a:buClr>
              <a:buSzPts val="1600"/>
              <a:buFont typeface="Barlow Semi Condensed"/>
              <a:buChar char="●"/>
            </a:pPr>
            <a:r>
              <a:rPr lang="en" sz="1600">
                <a:latin typeface="Barlow Semi Condensed"/>
                <a:ea typeface="Barlow Semi Condensed"/>
                <a:cs typeface="Barlow Semi Condensed"/>
                <a:sym typeface="Barlow Semi Condensed"/>
              </a:rPr>
              <a:t>LM35 không cần phải canh chỉnh nhiệt độ khi sử dụng.</a:t>
            </a:r>
            <a:endParaRPr sz="1600">
              <a:latin typeface="Barlow Semi Condensed"/>
              <a:ea typeface="Barlow Semi Condensed"/>
              <a:cs typeface="Barlow Semi Condensed"/>
              <a:sym typeface="Barlow Semi Condensed"/>
            </a:endParaRPr>
          </a:p>
          <a:p>
            <a:pPr indent="0" lvl="0" marL="0" rtl="0" algn="l">
              <a:lnSpc>
                <a:spcPct val="100000"/>
              </a:lnSpc>
              <a:spcBef>
                <a:spcPts val="0"/>
              </a:spcBef>
              <a:spcAft>
                <a:spcPts val="0"/>
              </a:spcAft>
              <a:buNone/>
            </a:pPr>
            <a:r>
              <a:t/>
            </a:r>
            <a:endParaRPr sz="400">
              <a:latin typeface="Barlow Semi Condensed"/>
              <a:ea typeface="Barlow Semi Condensed"/>
              <a:cs typeface="Barlow Semi Condensed"/>
              <a:sym typeface="Barlow Semi Condensed"/>
            </a:endParaRPr>
          </a:p>
          <a:p>
            <a:pPr indent="-330200" lvl="0" marL="457200" rtl="0" algn="l">
              <a:lnSpc>
                <a:spcPct val="100000"/>
              </a:lnSpc>
              <a:spcBef>
                <a:spcPts val="0"/>
              </a:spcBef>
              <a:spcAft>
                <a:spcPts val="0"/>
              </a:spcAft>
              <a:buClr>
                <a:schemeClr val="accent1"/>
              </a:buClr>
              <a:buSzPts val="1600"/>
              <a:buFont typeface="Barlow Semi Condensed"/>
              <a:buChar char="●"/>
            </a:pPr>
            <a:r>
              <a:rPr lang="en" sz="1600">
                <a:latin typeface="Barlow Semi Condensed"/>
                <a:ea typeface="Barlow Semi Condensed"/>
                <a:cs typeface="Barlow Semi Condensed"/>
                <a:sym typeface="Barlow Semi Condensed"/>
              </a:rPr>
              <a:t>LM35 thay đổi nhiệt độ nhanh và chính xác.</a:t>
            </a:r>
            <a:endParaRPr sz="1600">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600">
              <a:latin typeface="Barlow Semi Condensed"/>
              <a:ea typeface="Barlow Semi Condensed"/>
              <a:cs typeface="Barlow Semi Condensed"/>
              <a:sym typeface="Barlow Semi Condensed"/>
            </a:endParaRPr>
          </a:p>
        </p:txBody>
      </p:sp>
      <p:pic>
        <p:nvPicPr>
          <p:cNvPr descr="Sơ đồ chân cảm biến nhiệt độ LM35" id="2735" name="Google Shape;2735;p46"/>
          <p:cNvPicPr preferRelativeResize="0"/>
          <p:nvPr/>
        </p:nvPicPr>
        <p:blipFill rotWithShape="1">
          <a:blip r:embed="rId3">
            <a:alphaModFix/>
          </a:blip>
          <a:srcRect b="0" l="0" r="0" t="0"/>
          <a:stretch/>
        </p:blipFill>
        <p:spPr>
          <a:xfrm>
            <a:off x="4349200" y="1683600"/>
            <a:ext cx="4610025" cy="3077175"/>
          </a:xfrm>
          <a:prstGeom prst="rect">
            <a:avLst/>
          </a:prstGeom>
          <a:noFill/>
          <a:ln>
            <a:noFill/>
          </a:ln>
        </p:spPr>
      </p:pic>
      <p:sp>
        <p:nvSpPr>
          <p:cNvPr id="2736" name="Google Shape;2736;p46"/>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Các thiết bị sử dụng</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47"/>
          <p:cNvSpPr txBox="1"/>
          <p:nvPr>
            <p:ph idx="1" type="body"/>
          </p:nvPr>
        </p:nvSpPr>
        <p:spPr>
          <a:xfrm>
            <a:off x="389350" y="1221175"/>
            <a:ext cx="4059600" cy="30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Cảm biến gas (MQ2)</a:t>
            </a:r>
            <a:endParaRPr b="1"/>
          </a:p>
          <a:p>
            <a:pPr indent="0" lvl="0" marL="0" rtl="0" algn="l">
              <a:spcBef>
                <a:spcPts val="0"/>
              </a:spcBef>
              <a:spcAft>
                <a:spcPts val="0"/>
              </a:spcAft>
              <a:buClr>
                <a:schemeClr val="dk1"/>
              </a:buClr>
              <a:buSzPts val="1100"/>
              <a:buFont typeface="Arial"/>
              <a:buNone/>
            </a:pPr>
            <a:r>
              <a:t/>
            </a:r>
            <a:endParaRPr sz="800"/>
          </a:p>
          <a:p>
            <a:pPr indent="-330200" lvl="0" marL="457200" rtl="0" algn="l">
              <a:spcBef>
                <a:spcPts val="0"/>
              </a:spcBef>
              <a:spcAft>
                <a:spcPts val="0"/>
              </a:spcAft>
              <a:buClr>
                <a:schemeClr val="accent1"/>
              </a:buClr>
              <a:buSzPts val="1600"/>
              <a:buFont typeface="Barlow Semi Condensed"/>
              <a:buChar char="●"/>
            </a:pPr>
            <a:r>
              <a:rPr lang="en"/>
              <a:t>Cảm biến khí gas MQ-2 là cảm biến khí có độ nhạy cao với LPG, Propane và Hydrogen, mê-tan (CH4) và hơi dễ bắt lửa khác, với chi phí thấp và phù hợp cho các ứng dụng khác nhau.</a:t>
            </a:r>
            <a:endParaRPr/>
          </a:p>
          <a:p>
            <a:pPr indent="0" lvl="0" marL="0" rtl="0" algn="l">
              <a:spcBef>
                <a:spcPts val="0"/>
              </a:spcBef>
              <a:spcAft>
                <a:spcPts val="0"/>
              </a:spcAft>
              <a:buNone/>
            </a:pPr>
            <a:r>
              <a:t/>
            </a:r>
            <a:endParaRPr sz="400"/>
          </a:p>
          <a:p>
            <a:pPr indent="-317500" lvl="0" marL="457200" rtl="0" algn="l">
              <a:spcBef>
                <a:spcPts val="0"/>
              </a:spcBef>
              <a:spcAft>
                <a:spcPts val="0"/>
              </a:spcAft>
              <a:buClr>
                <a:schemeClr val="accent1"/>
              </a:buClr>
              <a:buSzPts val="1400"/>
              <a:buFont typeface="Arial"/>
              <a:buChar char="●"/>
            </a:pPr>
            <a:r>
              <a:rPr lang="en"/>
              <a:t>Cảm biến xuất ra cả hai dạng tín hiệu là Analog và Digital.</a:t>
            </a:r>
            <a:endParaRPr/>
          </a:p>
          <a:p>
            <a:pPr indent="0" lvl="0" marL="0" rtl="0" algn="l">
              <a:spcBef>
                <a:spcPts val="0"/>
              </a:spcBef>
              <a:spcAft>
                <a:spcPts val="0"/>
              </a:spcAft>
              <a:buClr>
                <a:schemeClr val="dk1"/>
              </a:buClr>
              <a:buSzPts val="1100"/>
              <a:buFont typeface="Arial"/>
              <a:buNone/>
            </a:pPr>
            <a:r>
              <a:t/>
            </a:r>
            <a:endParaRPr/>
          </a:p>
        </p:txBody>
      </p:sp>
      <p:pic>
        <p:nvPicPr>
          <p:cNvPr descr="Hướng Dẫn Sử Dụng Cảm Biến Khí GAS (MQ2) Với Arduino" id="2742" name="Google Shape;2742;p47"/>
          <p:cNvPicPr preferRelativeResize="0"/>
          <p:nvPr/>
        </p:nvPicPr>
        <p:blipFill rotWithShape="1">
          <a:blip r:embed="rId3">
            <a:alphaModFix/>
          </a:blip>
          <a:srcRect b="0" l="0" r="0" t="0"/>
          <a:stretch/>
        </p:blipFill>
        <p:spPr>
          <a:xfrm>
            <a:off x="4448949" y="1574301"/>
            <a:ext cx="4412151" cy="2702450"/>
          </a:xfrm>
          <a:prstGeom prst="rect">
            <a:avLst/>
          </a:prstGeom>
          <a:noFill/>
          <a:ln>
            <a:noFill/>
          </a:ln>
        </p:spPr>
      </p:pic>
      <p:sp>
        <p:nvSpPr>
          <p:cNvPr id="2743" name="Google Shape;2743;p47"/>
          <p:cNvSpPr txBox="1"/>
          <p:nvPr>
            <p:ph idx="4294967295"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Các thiết bị sử dụng</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48"/>
          <p:cNvSpPr txBox="1"/>
          <p:nvPr>
            <p:ph idx="1" type="subTitle"/>
          </p:nvPr>
        </p:nvSpPr>
        <p:spPr>
          <a:xfrm>
            <a:off x="4524950" y="1469225"/>
            <a:ext cx="3928200" cy="26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ESP32-CAM</a:t>
            </a:r>
            <a:endParaRPr b="1"/>
          </a:p>
          <a:p>
            <a:pPr indent="0" lvl="0" marL="0" rtl="0" algn="l">
              <a:spcBef>
                <a:spcPts val="0"/>
              </a:spcBef>
              <a:spcAft>
                <a:spcPts val="0"/>
              </a:spcAft>
              <a:buClr>
                <a:schemeClr val="dk1"/>
              </a:buClr>
              <a:buSzPts val="1100"/>
              <a:buFont typeface="Arial"/>
              <a:buNone/>
            </a:pPr>
            <a:r>
              <a:t/>
            </a:r>
            <a:endParaRPr sz="800"/>
          </a:p>
          <a:p>
            <a:pPr indent="-330200" lvl="0" marL="457200" rtl="0" algn="l">
              <a:spcBef>
                <a:spcPts val="0"/>
              </a:spcBef>
              <a:spcAft>
                <a:spcPts val="0"/>
              </a:spcAft>
              <a:buClr>
                <a:schemeClr val="accent1"/>
              </a:buClr>
              <a:buSzPts val="1600"/>
              <a:buFont typeface="Barlow Semi Condensed"/>
              <a:buChar char="●"/>
            </a:pPr>
            <a:r>
              <a:rPr lang="en"/>
              <a:t>ESP32-CAM là bo mạch phát triển dựa trên ESP32 chi phí thấp với camera tích hợp, kích thước nhỏ.</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Ngoài kết nối WiFi + Bluetooth, mô-đun này còn có một máy quay video tích hợp và một khe cắm thẻ nhớ microSD để lưu trữ.</a:t>
            </a:r>
            <a:endParaRPr>
              <a:latin typeface="Barlow Semi Condensed"/>
              <a:ea typeface="Barlow Semi Condensed"/>
              <a:cs typeface="Barlow Semi Condensed"/>
              <a:sym typeface="Barlow Semi Condensed"/>
            </a:endParaRPr>
          </a:p>
        </p:txBody>
      </p:sp>
      <p:pic>
        <p:nvPicPr>
          <p:cNvPr id="2749" name="Google Shape;2749;p48"/>
          <p:cNvPicPr preferRelativeResize="0"/>
          <p:nvPr/>
        </p:nvPicPr>
        <p:blipFill>
          <a:blip r:embed="rId3">
            <a:alphaModFix/>
          </a:blip>
          <a:stretch>
            <a:fillRect/>
          </a:stretch>
        </p:blipFill>
        <p:spPr>
          <a:xfrm>
            <a:off x="185600" y="1260653"/>
            <a:ext cx="4220151" cy="3503521"/>
          </a:xfrm>
          <a:prstGeom prst="rect">
            <a:avLst/>
          </a:prstGeom>
          <a:noFill/>
          <a:ln>
            <a:noFill/>
          </a:ln>
        </p:spPr>
      </p:pic>
      <p:sp>
        <p:nvSpPr>
          <p:cNvPr id="2750" name="Google Shape;2750;p4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Các thiết bị sử dụng</a:t>
            </a:r>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49"/>
          <p:cNvSpPr txBox="1"/>
          <p:nvPr>
            <p:ph idx="1" type="body"/>
          </p:nvPr>
        </p:nvSpPr>
        <p:spPr>
          <a:xfrm>
            <a:off x="389350" y="1221175"/>
            <a:ext cx="3528600" cy="30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Relay và động cơ bơm nước</a:t>
            </a:r>
            <a:endParaRPr b="1"/>
          </a:p>
          <a:p>
            <a:pPr indent="0" lvl="0" marL="0" rtl="0" algn="l">
              <a:spcBef>
                <a:spcPts val="0"/>
              </a:spcBef>
              <a:spcAft>
                <a:spcPts val="0"/>
              </a:spcAft>
              <a:buClr>
                <a:schemeClr val="dk1"/>
              </a:buClr>
              <a:buSzPts val="1100"/>
              <a:buFont typeface="Arial"/>
              <a:buNone/>
            </a:pPr>
            <a:r>
              <a:t/>
            </a:r>
            <a:endParaRPr sz="800"/>
          </a:p>
          <a:p>
            <a:pPr indent="-330200" lvl="0" marL="457200" rtl="0" algn="l">
              <a:spcBef>
                <a:spcPts val="0"/>
              </a:spcBef>
              <a:spcAft>
                <a:spcPts val="0"/>
              </a:spcAft>
              <a:buClr>
                <a:schemeClr val="accent1"/>
              </a:buClr>
              <a:buSzPts val="1600"/>
              <a:buFont typeface="Barlow Semi Condensed"/>
              <a:buChar char="●"/>
            </a:pPr>
            <a:r>
              <a:rPr lang="en"/>
              <a:t>Rơ-le là một công tắc (khóa K), được kích hoạt bằng điện áp (điện áp cao hoặc điện áp thấp).</a:t>
            </a:r>
            <a:endParaRPr/>
          </a:p>
          <a:p>
            <a:pPr indent="0" lvl="0" marL="0" rtl="0" algn="l">
              <a:spcBef>
                <a:spcPts val="0"/>
              </a:spcBef>
              <a:spcAft>
                <a:spcPts val="0"/>
              </a:spcAft>
              <a:buNone/>
            </a:pPr>
            <a:r>
              <a:t/>
            </a:r>
            <a:endParaRPr sz="400"/>
          </a:p>
          <a:p>
            <a:pPr indent="-317500" lvl="0" marL="457200" rtl="0" algn="l">
              <a:spcBef>
                <a:spcPts val="0"/>
              </a:spcBef>
              <a:spcAft>
                <a:spcPts val="0"/>
              </a:spcAft>
              <a:buClr>
                <a:schemeClr val="accent1"/>
              </a:buClr>
              <a:buSzPts val="1400"/>
              <a:buFont typeface="Arial"/>
              <a:buChar char="●"/>
            </a:pPr>
            <a:r>
              <a:rPr lang="en"/>
              <a:t>Động cơ bơm nước đơn giản với điện áp vào 5V.</a:t>
            </a:r>
            <a:endParaRPr/>
          </a:p>
          <a:p>
            <a:pPr indent="0" lvl="0" marL="0" rtl="0" algn="l">
              <a:spcBef>
                <a:spcPts val="0"/>
              </a:spcBef>
              <a:spcAft>
                <a:spcPts val="0"/>
              </a:spcAft>
              <a:buClr>
                <a:schemeClr val="dk1"/>
              </a:buClr>
              <a:buSzPts val="1100"/>
              <a:buFont typeface="Arial"/>
              <a:buNone/>
            </a:pPr>
            <a:r>
              <a:t/>
            </a:r>
            <a:endParaRPr/>
          </a:p>
        </p:txBody>
      </p:sp>
      <p:pic>
        <p:nvPicPr>
          <p:cNvPr id="2756" name="Google Shape;2756;p49"/>
          <p:cNvPicPr preferRelativeResize="0"/>
          <p:nvPr/>
        </p:nvPicPr>
        <p:blipFill rotWithShape="1">
          <a:blip r:embed="rId3">
            <a:alphaModFix/>
          </a:blip>
          <a:srcRect b="0" l="0" r="0" t="0"/>
          <a:stretch/>
        </p:blipFill>
        <p:spPr>
          <a:xfrm>
            <a:off x="4023003" y="1393298"/>
            <a:ext cx="1729262" cy="3016156"/>
          </a:xfrm>
          <a:prstGeom prst="rect">
            <a:avLst/>
          </a:prstGeom>
          <a:noFill/>
          <a:ln>
            <a:noFill/>
          </a:ln>
        </p:spPr>
      </p:pic>
      <p:pic>
        <p:nvPicPr>
          <p:cNvPr descr="See related image detail" id="2757" name="Google Shape;2757;p49"/>
          <p:cNvPicPr preferRelativeResize="0"/>
          <p:nvPr/>
        </p:nvPicPr>
        <p:blipFill rotWithShape="1">
          <a:blip r:embed="rId4">
            <a:alphaModFix/>
          </a:blip>
          <a:srcRect b="0" l="0" r="0" t="0"/>
          <a:stretch/>
        </p:blipFill>
        <p:spPr>
          <a:xfrm>
            <a:off x="5624640" y="1802573"/>
            <a:ext cx="3016156" cy="3016156"/>
          </a:xfrm>
          <a:prstGeom prst="rect">
            <a:avLst/>
          </a:prstGeom>
          <a:noFill/>
          <a:ln>
            <a:noFill/>
          </a:ln>
        </p:spPr>
      </p:pic>
      <p:sp>
        <p:nvSpPr>
          <p:cNvPr id="2758" name="Google Shape;2758;p49"/>
          <p:cNvSpPr txBox="1"/>
          <p:nvPr>
            <p:ph idx="4294967295"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Các thiết bị sử dụng</a:t>
            </a:r>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50"/>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tiếp giữa các thiết bị</a:t>
            </a:r>
            <a:endParaRPr/>
          </a:p>
        </p:txBody>
      </p:sp>
      <p:pic>
        <p:nvPicPr>
          <p:cNvPr descr="LM35 analog temperature sensor with Arduino tutorial" id="2764" name="Google Shape;2764;p50"/>
          <p:cNvPicPr preferRelativeResize="0"/>
          <p:nvPr/>
        </p:nvPicPr>
        <p:blipFill rotWithShape="1">
          <a:blip r:embed="rId3">
            <a:alphaModFix/>
          </a:blip>
          <a:srcRect b="22026" l="15940" r="15050" t="21012"/>
          <a:stretch/>
        </p:blipFill>
        <p:spPr>
          <a:xfrm>
            <a:off x="222675" y="1808588"/>
            <a:ext cx="4802700" cy="2121600"/>
          </a:xfrm>
          <a:prstGeom prst="rect">
            <a:avLst/>
          </a:prstGeom>
          <a:noFill/>
          <a:ln>
            <a:noFill/>
          </a:ln>
        </p:spPr>
      </p:pic>
      <p:pic>
        <p:nvPicPr>
          <p:cNvPr descr="Cara Mengakses dan Pemrograman MQ-2 Gas Sensor (Methane, Butane, LPG ..." id="2765" name="Google Shape;2765;p50"/>
          <p:cNvPicPr preferRelativeResize="0"/>
          <p:nvPr/>
        </p:nvPicPr>
        <p:blipFill rotWithShape="1">
          <a:blip r:embed="rId4">
            <a:alphaModFix/>
          </a:blip>
          <a:srcRect b="0" l="0" r="0" t="0"/>
          <a:stretch/>
        </p:blipFill>
        <p:spPr>
          <a:xfrm>
            <a:off x="5395455" y="1567525"/>
            <a:ext cx="3080095" cy="2362675"/>
          </a:xfrm>
          <a:prstGeom prst="rect">
            <a:avLst/>
          </a:prstGeom>
          <a:noFill/>
          <a:ln>
            <a:noFill/>
          </a:ln>
        </p:spPr>
      </p:pic>
      <p:sp>
        <p:nvSpPr>
          <p:cNvPr id="2766" name="Google Shape;2766;p50"/>
          <p:cNvSpPr txBox="1"/>
          <p:nvPr/>
        </p:nvSpPr>
        <p:spPr>
          <a:xfrm>
            <a:off x="1510803" y="3930191"/>
            <a:ext cx="1764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Arduino + LM35</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2767" name="Google Shape;2767;p50"/>
          <p:cNvSpPr txBox="1"/>
          <p:nvPr/>
        </p:nvSpPr>
        <p:spPr>
          <a:xfrm>
            <a:off x="5877553" y="3930191"/>
            <a:ext cx="1764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Arduino + MQ2</a:t>
            </a:r>
            <a:endParaRPr sz="1800">
              <a:solidFill>
                <a:srgbClr val="77C6FC"/>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pic>
        <p:nvPicPr>
          <p:cNvPr id="2772" name="Google Shape;2772;p51"/>
          <p:cNvPicPr preferRelativeResize="0"/>
          <p:nvPr/>
        </p:nvPicPr>
        <p:blipFill rotWithShape="1">
          <a:blip r:embed="rId3">
            <a:alphaModFix/>
          </a:blip>
          <a:srcRect b="0" l="0" r="0" t="0"/>
          <a:stretch/>
        </p:blipFill>
        <p:spPr>
          <a:xfrm>
            <a:off x="146847" y="1730703"/>
            <a:ext cx="5116793" cy="2617100"/>
          </a:xfrm>
          <a:prstGeom prst="rect">
            <a:avLst/>
          </a:prstGeom>
          <a:noFill/>
          <a:ln>
            <a:noFill/>
          </a:ln>
        </p:spPr>
      </p:pic>
      <p:sp>
        <p:nvSpPr>
          <p:cNvPr id="2773" name="Google Shape;2773;p51"/>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tiếp giữa các thiết bị</a:t>
            </a:r>
            <a:endParaRPr/>
          </a:p>
        </p:txBody>
      </p:sp>
      <p:sp>
        <p:nvSpPr>
          <p:cNvPr id="2774" name="Google Shape;2774;p51"/>
          <p:cNvSpPr txBox="1"/>
          <p:nvPr/>
        </p:nvSpPr>
        <p:spPr>
          <a:xfrm>
            <a:off x="1422298" y="4259300"/>
            <a:ext cx="26616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Arduino + Relay + Bơm nước</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2775" name="Google Shape;2775;p51"/>
          <p:cNvSpPr txBox="1"/>
          <p:nvPr/>
        </p:nvSpPr>
        <p:spPr>
          <a:xfrm>
            <a:off x="6021349" y="4259300"/>
            <a:ext cx="23988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Arduino + Esp32-CAM</a:t>
            </a:r>
            <a:endParaRPr sz="1800">
              <a:solidFill>
                <a:srgbClr val="77C6FC"/>
              </a:solidFill>
              <a:latin typeface="Barlow Semi Condensed Medium"/>
              <a:ea typeface="Barlow Semi Condensed Medium"/>
              <a:cs typeface="Barlow Semi Condensed Medium"/>
              <a:sym typeface="Barlow Semi Condensed Medium"/>
            </a:endParaRPr>
          </a:p>
        </p:txBody>
      </p:sp>
      <p:pic>
        <p:nvPicPr>
          <p:cNvPr id="2776" name="Google Shape;2776;p51"/>
          <p:cNvPicPr preferRelativeResize="0"/>
          <p:nvPr/>
        </p:nvPicPr>
        <p:blipFill rotWithShape="1">
          <a:blip r:embed="rId4">
            <a:alphaModFix/>
          </a:blip>
          <a:srcRect b="0" l="0" r="0" t="0"/>
          <a:stretch/>
        </p:blipFill>
        <p:spPr>
          <a:xfrm>
            <a:off x="5500532" y="2076381"/>
            <a:ext cx="3496640" cy="21236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52"/>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tiếp giữa các thiết bị</a:t>
            </a:r>
            <a:endParaRPr/>
          </a:p>
        </p:txBody>
      </p:sp>
      <p:sp>
        <p:nvSpPr>
          <p:cNvPr id="2782" name="Google Shape;2782;p52"/>
          <p:cNvSpPr txBox="1"/>
          <p:nvPr/>
        </p:nvSpPr>
        <p:spPr>
          <a:xfrm>
            <a:off x="3081473" y="4340650"/>
            <a:ext cx="26616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Arduino + Esp32-CAM</a:t>
            </a:r>
            <a:endParaRPr sz="1800">
              <a:solidFill>
                <a:srgbClr val="77C6FC"/>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 (Nạp code cho Esp32-CAM)</a:t>
            </a:r>
            <a:endParaRPr sz="1800">
              <a:solidFill>
                <a:srgbClr val="77C6FC"/>
              </a:solidFill>
              <a:latin typeface="Barlow Semi Condensed Medium"/>
              <a:ea typeface="Barlow Semi Condensed Medium"/>
              <a:cs typeface="Barlow Semi Condensed Medium"/>
              <a:sym typeface="Barlow Semi Condensed Medium"/>
            </a:endParaRPr>
          </a:p>
        </p:txBody>
      </p:sp>
      <p:pic>
        <p:nvPicPr>
          <p:cNvPr descr="ESP32 Cam: ESP32 Camera Programming using Arduino, Issues Fixed" id="2783" name="Google Shape;2783;p52"/>
          <p:cNvPicPr preferRelativeResize="0"/>
          <p:nvPr/>
        </p:nvPicPr>
        <p:blipFill rotWithShape="1">
          <a:blip r:embed="rId3">
            <a:alphaModFix/>
          </a:blip>
          <a:srcRect b="0" l="0" r="0" t="0"/>
          <a:stretch/>
        </p:blipFill>
        <p:spPr>
          <a:xfrm>
            <a:off x="1640025" y="1262951"/>
            <a:ext cx="5452500" cy="307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53"/>
          <p:cNvSpPr txBox="1"/>
          <p:nvPr>
            <p:ph type="title"/>
          </p:nvPr>
        </p:nvSpPr>
        <p:spPr>
          <a:xfrm>
            <a:off x="2506625" y="2231125"/>
            <a:ext cx="41130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AI</a:t>
            </a:r>
            <a:endParaRPr sz="4700"/>
          </a:p>
        </p:txBody>
      </p:sp>
      <p:sp>
        <p:nvSpPr>
          <p:cNvPr id="2789" name="Google Shape;2789;p53"/>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90" name="Google Shape;2790;p53"/>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Lý thuyết, mô hình, mục đích sử dụng</a:t>
            </a:r>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3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Thành viên nhóm 10</a:t>
            </a:r>
            <a:endParaRPr/>
          </a:p>
        </p:txBody>
      </p:sp>
      <p:sp>
        <p:nvSpPr>
          <p:cNvPr id="1891" name="Google Shape;1891;p36"/>
          <p:cNvSpPr txBox="1"/>
          <p:nvPr>
            <p:ph idx="3" type="subTitle"/>
          </p:nvPr>
        </p:nvSpPr>
        <p:spPr>
          <a:xfrm>
            <a:off x="864475" y="1485625"/>
            <a:ext cx="3875100" cy="27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Phan Minh Trung</a:t>
            </a:r>
            <a:r>
              <a:rPr lang="en" sz="1600">
                <a:solidFill>
                  <a:schemeClr val="dk2"/>
                </a:solidFill>
                <a:latin typeface="Barlow Semi Condensed"/>
                <a:ea typeface="Barlow Semi Condensed"/>
                <a:cs typeface="Barlow Semi Condensed"/>
                <a:sym typeface="Barlow Semi Condensed"/>
              </a:rPr>
              <a:t> – N19DCCN217</a:t>
            </a:r>
            <a:endParaRPr/>
          </a:p>
          <a:p>
            <a:pPr indent="0" lvl="0" marL="0" rtl="0" algn="l">
              <a:spcBef>
                <a:spcPts val="0"/>
              </a:spcBef>
              <a:spcAft>
                <a:spcPts val="0"/>
              </a:spcAft>
              <a:buNone/>
            </a:pPr>
            <a:r>
              <a:rPr lang="en"/>
              <a:t>2. Nguyễn Duy Tài</a:t>
            </a:r>
            <a:r>
              <a:rPr lang="en" sz="1600">
                <a:solidFill>
                  <a:schemeClr val="dk2"/>
                </a:solidFill>
                <a:latin typeface="Barlow Semi Condensed"/>
                <a:ea typeface="Barlow Semi Condensed"/>
                <a:cs typeface="Barlow Semi Condensed"/>
                <a:sym typeface="Barlow Semi Condensed"/>
              </a:rPr>
              <a:t> – N19DCCN163</a:t>
            </a:r>
            <a:endParaRPr/>
          </a:p>
          <a:p>
            <a:pPr indent="0" lvl="0" marL="0" rtl="0" algn="l">
              <a:spcBef>
                <a:spcPts val="0"/>
              </a:spcBef>
              <a:spcAft>
                <a:spcPts val="0"/>
              </a:spcAft>
              <a:buNone/>
            </a:pPr>
            <a:r>
              <a:rPr lang="en"/>
              <a:t>3. Nguyễn Tiến Tài</a:t>
            </a:r>
            <a:r>
              <a:rPr lang="en" sz="1600">
                <a:solidFill>
                  <a:schemeClr val="dk2"/>
                </a:solidFill>
                <a:latin typeface="Barlow Semi Condensed"/>
                <a:ea typeface="Barlow Semi Condensed"/>
                <a:cs typeface="Barlow Semi Condensed"/>
                <a:sym typeface="Barlow Semi Condensed"/>
              </a:rPr>
              <a:t> – N19DCCN164</a:t>
            </a:r>
            <a:endParaRPr/>
          </a:p>
          <a:p>
            <a:pPr indent="0" lvl="0" marL="0" rtl="0" algn="l">
              <a:spcBef>
                <a:spcPts val="0"/>
              </a:spcBef>
              <a:spcAft>
                <a:spcPts val="0"/>
              </a:spcAft>
              <a:buNone/>
            </a:pPr>
            <a:r>
              <a:rPr lang="en"/>
              <a:t>4. Nguyễn Thị Thanh Tuyền</a:t>
            </a:r>
            <a:r>
              <a:rPr lang="en" sz="1600">
                <a:solidFill>
                  <a:schemeClr val="dk2"/>
                </a:solidFill>
                <a:latin typeface="Barlow Semi Condensed"/>
                <a:ea typeface="Barlow Semi Condensed"/>
                <a:cs typeface="Barlow Semi Condensed"/>
                <a:sym typeface="Barlow Semi Condensed"/>
              </a:rPr>
              <a:t> – N19DCCN183</a:t>
            </a:r>
            <a:endParaRPr/>
          </a:p>
          <a:p>
            <a:pPr indent="0" lvl="0" marL="0" rtl="0" algn="l">
              <a:spcBef>
                <a:spcPts val="0"/>
              </a:spcBef>
              <a:spcAft>
                <a:spcPts val="0"/>
              </a:spcAft>
              <a:buNone/>
            </a:pPr>
            <a:r>
              <a:rPr lang="en"/>
              <a:t>5. </a:t>
            </a:r>
            <a:r>
              <a:rPr lang="en"/>
              <a:t>Lê Quốc Thiên</a:t>
            </a:r>
            <a:r>
              <a:rPr lang="en" sz="1600">
                <a:solidFill>
                  <a:schemeClr val="dk2"/>
                </a:solidFill>
                <a:latin typeface="Barlow Semi Condensed"/>
                <a:ea typeface="Barlow Semi Condensed"/>
                <a:cs typeface="Barlow Semi Condensed"/>
                <a:sym typeface="Barlow Semi Condensed"/>
              </a:rPr>
              <a:t> – N19DCCN195</a:t>
            </a:r>
            <a:endParaRPr/>
          </a:p>
          <a:p>
            <a:pPr indent="0" lvl="0" marL="0" rtl="0" algn="l">
              <a:spcBef>
                <a:spcPts val="0"/>
              </a:spcBef>
              <a:spcAft>
                <a:spcPts val="0"/>
              </a:spcAft>
              <a:buNone/>
            </a:pPr>
            <a:r>
              <a:rPr lang="en"/>
              <a:t>6. Đỗ Văn Tuyền</a:t>
            </a:r>
            <a:r>
              <a:rPr lang="en" sz="1600">
                <a:solidFill>
                  <a:schemeClr val="dk2"/>
                </a:solidFill>
                <a:latin typeface="Barlow Semi Condensed"/>
                <a:ea typeface="Barlow Semi Condensed"/>
                <a:cs typeface="Barlow Semi Condensed"/>
                <a:sym typeface="Barlow Semi Condensed"/>
              </a:rPr>
              <a:t> – N19DCCN182</a:t>
            </a:r>
            <a:endParaRPr/>
          </a:p>
          <a:p>
            <a:pPr indent="0" lvl="0" marL="0" rtl="0" algn="l">
              <a:spcBef>
                <a:spcPts val="0"/>
              </a:spcBef>
              <a:spcAft>
                <a:spcPts val="0"/>
              </a:spcAft>
              <a:buNone/>
            </a:pPr>
            <a:r>
              <a:rPr lang="en"/>
              <a:t>7. Trần Hữu Trưởng</a:t>
            </a:r>
            <a:r>
              <a:rPr lang="en" sz="1600">
                <a:solidFill>
                  <a:schemeClr val="dk2"/>
                </a:solidFill>
                <a:latin typeface="Barlow Semi Condensed"/>
                <a:ea typeface="Barlow Semi Condensed"/>
                <a:cs typeface="Barlow Semi Condensed"/>
                <a:sym typeface="Barlow Semi Condensed"/>
              </a:rPr>
              <a:t> – N19DCCN222</a:t>
            </a:r>
            <a:endParaRPr/>
          </a:p>
          <a:p>
            <a:pPr indent="0" lvl="0" marL="0" rtl="0" algn="l">
              <a:spcBef>
                <a:spcPts val="0"/>
              </a:spcBef>
              <a:spcAft>
                <a:spcPts val="0"/>
              </a:spcAft>
              <a:buNone/>
            </a:pPr>
            <a:r>
              <a:rPr lang="en"/>
              <a:t>8. Mai Đức Thắng</a:t>
            </a:r>
            <a:r>
              <a:rPr lang="en" sz="1600">
                <a:solidFill>
                  <a:schemeClr val="dk2"/>
                </a:solidFill>
                <a:latin typeface="Barlow Semi Condensed"/>
                <a:ea typeface="Barlow Semi Condensed"/>
                <a:cs typeface="Barlow Semi Condensed"/>
                <a:sym typeface="Barlow Semi Condensed"/>
              </a:rPr>
              <a:t> – N19DCCN193</a:t>
            </a:r>
            <a:endParaRPr sz="16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grpSp>
        <p:nvGrpSpPr>
          <p:cNvPr id="1892" name="Google Shape;1892;p36"/>
          <p:cNvGrpSpPr/>
          <p:nvPr/>
        </p:nvGrpSpPr>
        <p:grpSpPr>
          <a:xfrm>
            <a:off x="7265014" y="3194876"/>
            <a:ext cx="203374" cy="179736"/>
            <a:chOff x="-3137650" y="2787000"/>
            <a:chExt cx="291450" cy="257575"/>
          </a:xfrm>
        </p:grpSpPr>
        <p:sp>
          <p:nvSpPr>
            <p:cNvPr id="1893" name="Google Shape;1893;p36"/>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6"/>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6"/>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6"/>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6"/>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6"/>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6"/>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6"/>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36"/>
          <p:cNvGrpSpPr/>
          <p:nvPr/>
        </p:nvGrpSpPr>
        <p:grpSpPr>
          <a:xfrm>
            <a:off x="7356236" y="3383005"/>
            <a:ext cx="185508" cy="166522"/>
            <a:chOff x="-3137650" y="2787000"/>
            <a:chExt cx="291450" cy="257575"/>
          </a:xfrm>
        </p:grpSpPr>
        <p:sp>
          <p:nvSpPr>
            <p:cNvPr id="1902" name="Google Shape;1902;p36"/>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6"/>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6"/>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6"/>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6"/>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6"/>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6"/>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6"/>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36"/>
          <p:cNvGrpSpPr/>
          <p:nvPr/>
        </p:nvGrpSpPr>
        <p:grpSpPr>
          <a:xfrm>
            <a:off x="6829665" y="3190240"/>
            <a:ext cx="185508" cy="188923"/>
            <a:chOff x="-1700225" y="2768875"/>
            <a:chExt cx="291450" cy="292225"/>
          </a:xfrm>
        </p:grpSpPr>
        <p:sp>
          <p:nvSpPr>
            <p:cNvPr id="1911" name="Google Shape;1911;p36"/>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6"/>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6"/>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6"/>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6"/>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6"/>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36"/>
          <p:cNvGrpSpPr/>
          <p:nvPr/>
        </p:nvGrpSpPr>
        <p:grpSpPr>
          <a:xfrm>
            <a:off x="5611640" y="3182786"/>
            <a:ext cx="203915" cy="203915"/>
            <a:chOff x="-6354300" y="2757075"/>
            <a:chExt cx="292225" cy="292225"/>
          </a:xfrm>
        </p:grpSpPr>
        <p:sp>
          <p:nvSpPr>
            <p:cNvPr id="1918" name="Google Shape;1918;p36"/>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6"/>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6"/>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6"/>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36"/>
          <p:cNvGrpSpPr/>
          <p:nvPr/>
        </p:nvGrpSpPr>
        <p:grpSpPr>
          <a:xfrm>
            <a:off x="5838185" y="3371805"/>
            <a:ext cx="186001" cy="188923"/>
            <a:chOff x="-6354300" y="2757075"/>
            <a:chExt cx="292225" cy="292225"/>
          </a:xfrm>
        </p:grpSpPr>
        <p:sp>
          <p:nvSpPr>
            <p:cNvPr id="1923" name="Google Shape;1923;p36"/>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6"/>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6"/>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6"/>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6"/>
          <p:cNvGrpSpPr/>
          <p:nvPr/>
        </p:nvGrpSpPr>
        <p:grpSpPr>
          <a:xfrm>
            <a:off x="6687634" y="2990952"/>
            <a:ext cx="203374" cy="203915"/>
            <a:chOff x="-1700225" y="2768875"/>
            <a:chExt cx="291450" cy="292225"/>
          </a:xfrm>
        </p:grpSpPr>
        <p:sp>
          <p:nvSpPr>
            <p:cNvPr id="1928" name="Google Shape;1928;p36"/>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6"/>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6"/>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6"/>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6"/>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6"/>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36"/>
          <p:cNvGrpSpPr/>
          <p:nvPr/>
        </p:nvGrpSpPr>
        <p:grpSpPr>
          <a:xfrm>
            <a:off x="4150419" y="1774229"/>
            <a:ext cx="4727557" cy="3281443"/>
            <a:chOff x="277900" y="420125"/>
            <a:chExt cx="6852525" cy="4682425"/>
          </a:xfrm>
        </p:grpSpPr>
        <p:sp>
          <p:nvSpPr>
            <p:cNvPr id="1935" name="Google Shape;1935;p36"/>
            <p:cNvSpPr/>
            <p:nvPr/>
          </p:nvSpPr>
          <p:spPr>
            <a:xfrm>
              <a:off x="277900" y="420125"/>
              <a:ext cx="6852525" cy="4609425"/>
            </a:xfrm>
            <a:custGeom>
              <a:rect b="b" l="l" r="r" t="t"/>
              <a:pathLst>
                <a:path extrusionOk="0" h="184377" w="274101">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6"/>
            <p:cNvSpPr/>
            <p:nvPr/>
          </p:nvSpPr>
          <p:spPr>
            <a:xfrm>
              <a:off x="582900" y="420200"/>
              <a:ext cx="6424600" cy="4609350"/>
            </a:xfrm>
            <a:custGeom>
              <a:rect b="b" l="l" r="r" t="t"/>
              <a:pathLst>
                <a:path extrusionOk="0" h="184374" w="25698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6"/>
            <p:cNvSpPr/>
            <p:nvPr/>
          </p:nvSpPr>
          <p:spPr>
            <a:xfrm>
              <a:off x="702125" y="5036900"/>
              <a:ext cx="6191675" cy="65650"/>
            </a:xfrm>
            <a:custGeom>
              <a:rect b="b" l="l" r="r" t="t"/>
              <a:pathLst>
                <a:path extrusionOk="0" h="2626" w="247667">
                  <a:moveTo>
                    <a:pt x="1" y="1"/>
                  </a:moveTo>
                  <a:lnTo>
                    <a:pt x="1" y="2626"/>
                  </a:lnTo>
                  <a:lnTo>
                    <a:pt x="247667" y="2626"/>
                  </a:lnTo>
                  <a:lnTo>
                    <a:pt x="247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6"/>
            <p:cNvSpPr/>
            <p:nvPr/>
          </p:nvSpPr>
          <p:spPr>
            <a:xfrm>
              <a:off x="665175" y="3566050"/>
              <a:ext cx="125725" cy="97450"/>
            </a:xfrm>
            <a:custGeom>
              <a:rect b="b" l="l" r="r" t="t"/>
              <a:pathLst>
                <a:path extrusionOk="0" h="3898" w="5029">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6"/>
            <p:cNvSpPr/>
            <p:nvPr/>
          </p:nvSpPr>
          <p:spPr>
            <a:xfrm>
              <a:off x="667950" y="3411900"/>
              <a:ext cx="777325" cy="1632425"/>
            </a:xfrm>
            <a:custGeom>
              <a:rect b="b" l="l" r="r" t="t"/>
              <a:pathLst>
                <a:path extrusionOk="0" h="65297" w="31093">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6"/>
            <p:cNvSpPr/>
            <p:nvPr/>
          </p:nvSpPr>
          <p:spPr>
            <a:xfrm>
              <a:off x="1174425" y="3532200"/>
              <a:ext cx="91525" cy="134975"/>
            </a:xfrm>
            <a:custGeom>
              <a:rect b="b" l="l" r="r" t="t"/>
              <a:pathLst>
                <a:path extrusionOk="0" h="5399" w="3661">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6"/>
            <p:cNvSpPr/>
            <p:nvPr/>
          </p:nvSpPr>
          <p:spPr>
            <a:xfrm>
              <a:off x="4182000" y="4206925"/>
              <a:ext cx="147900" cy="871025"/>
            </a:xfrm>
            <a:custGeom>
              <a:rect b="b" l="l" r="r" t="t"/>
              <a:pathLst>
                <a:path extrusionOk="0" h="34841" w="5916">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6"/>
            <p:cNvSpPr/>
            <p:nvPr/>
          </p:nvSpPr>
          <p:spPr>
            <a:xfrm>
              <a:off x="4173675" y="4199525"/>
              <a:ext cx="163625" cy="886400"/>
            </a:xfrm>
            <a:custGeom>
              <a:rect b="b" l="l" r="r" t="t"/>
              <a:pathLst>
                <a:path extrusionOk="0" h="35456" w="6545">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6"/>
            <p:cNvSpPr/>
            <p:nvPr/>
          </p:nvSpPr>
          <p:spPr>
            <a:xfrm>
              <a:off x="3355700"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6"/>
            <p:cNvSpPr/>
            <p:nvPr/>
          </p:nvSpPr>
          <p:spPr>
            <a:xfrm>
              <a:off x="3348300"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6"/>
            <p:cNvSpPr/>
            <p:nvPr/>
          </p:nvSpPr>
          <p:spPr>
            <a:xfrm>
              <a:off x="3415775" y="3231825"/>
              <a:ext cx="889175" cy="1075875"/>
            </a:xfrm>
            <a:custGeom>
              <a:rect b="b" l="l" r="r" t="t"/>
              <a:pathLst>
                <a:path extrusionOk="0" h="43035" w="35567">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6"/>
            <p:cNvSpPr/>
            <p:nvPr/>
          </p:nvSpPr>
          <p:spPr>
            <a:xfrm>
              <a:off x="3410225" y="3223500"/>
              <a:ext cx="898425" cy="1091575"/>
            </a:xfrm>
            <a:custGeom>
              <a:rect b="b" l="l" r="r" t="t"/>
              <a:pathLst>
                <a:path extrusionOk="0" h="43663" w="35937">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6"/>
            <p:cNvSpPr/>
            <p:nvPr/>
          </p:nvSpPr>
          <p:spPr>
            <a:xfrm>
              <a:off x="3388050" y="4095075"/>
              <a:ext cx="902100" cy="212625"/>
            </a:xfrm>
            <a:custGeom>
              <a:rect b="b" l="l" r="r" t="t"/>
              <a:pathLst>
                <a:path extrusionOk="0" h="8505" w="36084">
                  <a:moveTo>
                    <a:pt x="0" y="1"/>
                  </a:moveTo>
                  <a:lnTo>
                    <a:pt x="0" y="8504"/>
                  </a:lnTo>
                  <a:lnTo>
                    <a:pt x="36084" y="8504"/>
                  </a:lnTo>
                  <a:lnTo>
                    <a:pt x="36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6"/>
            <p:cNvSpPr/>
            <p:nvPr/>
          </p:nvSpPr>
          <p:spPr>
            <a:xfrm>
              <a:off x="3380650" y="4086775"/>
              <a:ext cx="916900" cy="228300"/>
            </a:xfrm>
            <a:custGeom>
              <a:rect b="b" l="l" r="r" t="t"/>
              <a:pathLst>
                <a:path extrusionOk="0" h="9132" w="36676">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6"/>
            <p:cNvSpPr/>
            <p:nvPr/>
          </p:nvSpPr>
          <p:spPr>
            <a:xfrm>
              <a:off x="3342750" y="3850150"/>
              <a:ext cx="116500" cy="457550"/>
            </a:xfrm>
            <a:custGeom>
              <a:rect b="b" l="l" r="r" t="t"/>
              <a:pathLst>
                <a:path extrusionOk="0" h="18302" w="466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6"/>
            <p:cNvSpPr/>
            <p:nvPr/>
          </p:nvSpPr>
          <p:spPr>
            <a:xfrm>
              <a:off x="3335375" y="3842750"/>
              <a:ext cx="131250" cy="472325"/>
            </a:xfrm>
            <a:custGeom>
              <a:rect b="b" l="l" r="r" t="t"/>
              <a:pathLst>
                <a:path extrusionOk="0" h="18893" w="525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6"/>
            <p:cNvSpPr/>
            <p:nvPr/>
          </p:nvSpPr>
          <p:spPr>
            <a:xfrm>
              <a:off x="4225425" y="3850150"/>
              <a:ext cx="116500" cy="457550"/>
            </a:xfrm>
            <a:custGeom>
              <a:rect b="b" l="l" r="r" t="t"/>
              <a:pathLst>
                <a:path extrusionOk="0" h="18302" w="466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6"/>
            <p:cNvSpPr/>
            <p:nvPr/>
          </p:nvSpPr>
          <p:spPr>
            <a:xfrm>
              <a:off x="4218050" y="3842750"/>
              <a:ext cx="131250" cy="472325"/>
            </a:xfrm>
            <a:custGeom>
              <a:rect b="b" l="l" r="r" t="t"/>
              <a:pathLst>
                <a:path extrusionOk="0" h="18893" w="525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6"/>
            <p:cNvSpPr/>
            <p:nvPr/>
          </p:nvSpPr>
          <p:spPr>
            <a:xfrm>
              <a:off x="3548875" y="3556225"/>
              <a:ext cx="574000" cy="329075"/>
            </a:xfrm>
            <a:custGeom>
              <a:rect b="b" l="l" r="r" t="t"/>
              <a:pathLst>
                <a:path extrusionOk="0" h="13163" w="22960">
                  <a:moveTo>
                    <a:pt x="0" y="1"/>
                  </a:moveTo>
                  <a:lnTo>
                    <a:pt x="1294" y="13162"/>
                  </a:lnTo>
                  <a:lnTo>
                    <a:pt x="21665" y="13162"/>
                  </a:lnTo>
                  <a:lnTo>
                    <a:pt x="229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6"/>
            <p:cNvSpPr/>
            <p:nvPr/>
          </p:nvSpPr>
          <p:spPr>
            <a:xfrm>
              <a:off x="3541475" y="3548850"/>
              <a:ext cx="588775" cy="343850"/>
            </a:xfrm>
            <a:custGeom>
              <a:rect b="b" l="l" r="r" t="t"/>
              <a:pathLst>
                <a:path extrusionOk="0" h="13754" w="23551">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6"/>
            <p:cNvSpPr/>
            <p:nvPr/>
          </p:nvSpPr>
          <p:spPr>
            <a:xfrm>
              <a:off x="3337225" y="3015525"/>
              <a:ext cx="1061075" cy="603575"/>
            </a:xfrm>
            <a:custGeom>
              <a:rect b="b" l="l" r="r" t="t"/>
              <a:pathLst>
                <a:path extrusionOk="0" h="24143" w="424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6"/>
            <p:cNvSpPr/>
            <p:nvPr/>
          </p:nvSpPr>
          <p:spPr>
            <a:xfrm>
              <a:off x="3328900" y="3008150"/>
              <a:ext cx="1076800" cy="619275"/>
            </a:xfrm>
            <a:custGeom>
              <a:rect b="b" l="l" r="r" t="t"/>
              <a:pathLst>
                <a:path extrusionOk="0" h="24771" w="43072">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6"/>
            <p:cNvSpPr/>
            <p:nvPr/>
          </p:nvSpPr>
          <p:spPr>
            <a:xfrm>
              <a:off x="3938900" y="2856775"/>
              <a:ext cx="52725" cy="82300"/>
            </a:xfrm>
            <a:custGeom>
              <a:rect b="b" l="l" r="r" t="t"/>
              <a:pathLst>
                <a:path extrusionOk="0" h="3292" w="2109">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6"/>
            <p:cNvSpPr/>
            <p:nvPr/>
          </p:nvSpPr>
          <p:spPr>
            <a:xfrm>
              <a:off x="3930600" y="2849175"/>
              <a:ext cx="65650" cy="98000"/>
            </a:xfrm>
            <a:custGeom>
              <a:rect b="b" l="l" r="r" t="t"/>
              <a:pathLst>
                <a:path extrusionOk="0" h="3920" w="2626">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6"/>
            <p:cNvSpPr/>
            <p:nvPr/>
          </p:nvSpPr>
          <p:spPr>
            <a:xfrm>
              <a:off x="3667175" y="2856775"/>
              <a:ext cx="53625" cy="82300"/>
            </a:xfrm>
            <a:custGeom>
              <a:rect b="b" l="l" r="r" t="t"/>
              <a:pathLst>
                <a:path extrusionOk="0" h="3292" w="2145">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6"/>
            <p:cNvSpPr/>
            <p:nvPr/>
          </p:nvSpPr>
          <p:spPr>
            <a:xfrm>
              <a:off x="3662550" y="2849175"/>
              <a:ext cx="65650" cy="98000"/>
            </a:xfrm>
            <a:custGeom>
              <a:rect b="b" l="l" r="r" t="t"/>
              <a:pathLst>
                <a:path extrusionOk="0" h="3920" w="2626">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6"/>
            <p:cNvSpPr/>
            <p:nvPr/>
          </p:nvSpPr>
          <p:spPr>
            <a:xfrm>
              <a:off x="3694900" y="2954900"/>
              <a:ext cx="289325" cy="233500"/>
            </a:xfrm>
            <a:custGeom>
              <a:rect b="b" l="l" r="r" t="t"/>
              <a:pathLst>
                <a:path extrusionOk="0" h="9340" w="11573">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6"/>
            <p:cNvSpPr/>
            <p:nvPr/>
          </p:nvSpPr>
          <p:spPr>
            <a:xfrm>
              <a:off x="3687500" y="2947150"/>
              <a:ext cx="305050" cy="249100"/>
            </a:xfrm>
            <a:custGeom>
              <a:rect b="b" l="l" r="r" t="t"/>
              <a:pathLst>
                <a:path extrusionOk="0" h="9964" w="12202">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6"/>
            <p:cNvSpPr/>
            <p:nvPr/>
          </p:nvSpPr>
          <p:spPr>
            <a:xfrm>
              <a:off x="3761450" y="3038650"/>
              <a:ext cx="139600" cy="207225"/>
            </a:xfrm>
            <a:custGeom>
              <a:rect b="b" l="l" r="r" t="t"/>
              <a:pathLst>
                <a:path extrusionOk="0" h="8289" w="5584">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6"/>
            <p:cNvSpPr/>
            <p:nvPr/>
          </p:nvSpPr>
          <p:spPr>
            <a:xfrm>
              <a:off x="3753125" y="3030800"/>
              <a:ext cx="155300" cy="223225"/>
            </a:xfrm>
            <a:custGeom>
              <a:rect b="b" l="l" r="r" t="t"/>
              <a:pathLst>
                <a:path extrusionOk="0" h="8929" w="6212">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6"/>
            <p:cNvSpPr/>
            <p:nvPr/>
          </p:nvSpPr>
          <p:spPr>
            <a:xfrm>
              <a:off x="3715250" y="2777775"/>
              <a:ext cx="241250" cy="327075"/>
            </a:xfrm>
            <a:custGeom>
              <a:rect b="b" l="l" r="r" t="t"/>
              <a:pathLst>
                <a:path extrusionOk="0" h="13083" w="965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6"/>
            <p:cNvSpPr/>
            <p:nvPr/>
          </p:nvSpPr>
          <p:spPr>
            <a:xfrm>
              <a:off x="3707850" y="2769675"/>
              <a:ext cx="256050" cy="342925"/>
            </a:xfrm>
            <a:custGeom>
              <a:rect b="b" l="l" r="r" t="t"/>
              <a:pathLst>
                <a:path extrusionOk="0" h="13717" w="10242">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6"/>
            <p:cNvSpPr/>
            <p:nvPr/>
          </p:nvSpPr>
          <p:spPr>
            <a:xfrm>
              <a:off x="3659775" y="2613900"/>
              <a:ext cx="321675" cy="302000"/>
            </a:xfrm>
            <a:custGeom>
              <a:rect b="b" l="l" r="r" t="t"/>
              <a:pathLst>
                <a:path extrusionOk="0" h="12080" w="12867">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6"/>
            <p:cNvSpPr/>
            <p:nvPr/>
          </p:nvSpPr>
          <p:spPr>
            <a:xfrm>
              <a:off x="3662550" y="2606075"/>
              <a:ext cx="327225" cy="317975"/>
            </a:xfrm>
            <a:custGeom>
              <a:rect b="b" l="l" r="r" t="t"/>
              <a:pathLst>
                <a:path extrusionOk="0" h="12719" w="1308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6"/>
            <p:cNvSpPr/>
            <p:nvPr/>
          </p:nvSpPr>
          <p:spPr>
            <a:xfrm>
              <a:off x="3314100" y="3493950"/>
              <a:ext cx="431675" cy="128850"/>
            </a:xfrm>
            <a:custGeom>
              <a:rect b="b" l="l" r="r" t="t"/>
              <a:pathLst>
                <a:path extrusionOk="0" h="5154" w="17267">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6"/>
            <p:cNvSpPr/>
            <p:nvPr/>
          </p:nvSpPr>
          <p:spPr>
            <a:xfrm>
              <a:off x="3317800" y="3486000"/>
              <a:ext cx="436275" cy="144200"/>
            </a:xfrm>
            <a:custGeom>
              <a:rect b="b" l="l" r="r" t="t"/>
              <a:pathLst>
                <a:path extrusionOk="0" h="5768" w="17451">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6"/>
            <p:cNvSpPr/>
            <p:nvPr/>
          </p:nvSpPr>
          <p:spPr>
            <a:xfrm>
              <a:off x="3642225" y="3515250"/>
              <a:ext cx="183025" cy="99250"/>
            </a:xfrm>
            <a:custGeom>
              <a:rect b="b" l="l" r="r" t="t"/>
              <a:pathLst>
                <a:path extrusionOk="0" h="3970" w="7321">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6"/>
            <p:cNvSpPr/>
            <p:nvPr/>
          </p:nvSpPr>
          <p:spPr>
            <a:xfrm>
              <a:off x="3634825" y="3508175"/>
              <a:ext cx="195975" cy="113700"/>
            </a:xfrm>
            <a:custGeom>
              <a:rect b="b" l="l" r="r" t="t"/>
              <a:pathLst>
                <a:path extrusionOk="0" h="4548" w="7839">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6"/>
            <p:cNvSpPr/>
            <p:nvPr/>
          </p:nvSpPr>
          <p:spPr>
            <a:xfrm>
              <a:off x="4000825" y="3493950"/>
              <a:ext cx="430750" cy="128850"/>
            </a:xfrm>
            <a:custGeom>
              <a:rect b="b" l="l" r="r" t="t"/>
              <a:pathLst>
                <a:path extrusionOk="0" h="5154" w="1723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6"/>
            <p:cNvSpPr/>
            <p:nvPr/>
          </p:nvSpPr>
          <p:spPr>
            <a:xfrm>
              <a:off x="3992525" y="3486000"/>
              <a:ext cx="436275" cy="144200"/>
            </a:xfrm>
            <a:custGeom>
              <a:rect b="b" l="l" r="r" t="t"/>
              <a:pathLst>
                <a:path extrusionOk="0" h="5768" w="17451">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6"/>
            <p:cNvSpPr/>
            <p:nvPr/>
          </p:nvSpPr>
          <p:spPr>
            <a:xfrm>
              <a:off x="3898250" y="3515250"/>
              <a:ext cx="183025" cy="99250"/>
            </a:xfrm>
            <a:custGeom>
              <a:rect b="b" l="l" r="r" t="t"/>
              <a:pathLst>
                <a:path extrusionOk="0" h="3970" w="7321">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6"/>
            <p:cNvSpPr/>
            <p:nvPr/>
          </p:nvSpPr>
          <p:spPr>
            <a:xfrm>
              <a:off x="3892700" y="3508175"/>
              <a:ext cx="195975" cy="113700"/>
            </a:xfrm>
            <a:custGeom>
              <a:rect b="b" l="l" r="r" t="t"/>
              <a:pathLst>
                <a:path extrusionOk="0" h="4548" w="7839">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6"/>
            <p:cNvSpPr/>
            <p:nvPr/>
          </p:nvSpPr>
          <p:spPr>
            <a:xfrm>
              <a:off x="3581225" y="3885275"/>
              <a:ext cx="489875" cy="212600"/>
            </a:xfrm>
            <a:custGeom>
              <a:rect b="b" l="l" r="r" t="t"/>
              <a:pathLst>
                <a:path extrusionOk="0" h="8504" w="19595">
                  <a:moveTo>
                    <a:pt x="0" y="0"/>
                  </a:moveTo>
                  <a:lnTo>
                    <a:pt x="0" y="8504"/>
                  </a:lnTo>
                  <a:lnTo>
                    <a:pt x="19595" y="8504"/>
                  </a:lnTo>
                  <a:lnTo>
                    <a:pt x="195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6"/>
            <p:cNvSpPr/>
            <p:nvPr/>
          </p:nvSpPr>
          <p:spPr>
            <a:xfrm>
              <a:off x="3573825" y="3876950"/>
              <a:ext cx="504675" cy="228325"/>
            </a:xfrm>
            <a:custGeom>
              <a:rect b="b" l="l" r="r" t="t"/>
              <a:pathLst>
                <a:path extrusionOk="0" h="9133" w="20187">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6"/>
            <p:cNvSpPr/>
            <p:nvPr/>
          </p:nvSpPr>
          <p:spPr>
            <a:xfrm>
              <a:off x="3618200" y="3864350"/>
              <a:ext cx="183950" cy="157000"/>
            </a:xfrm>
            <a:custGeom>
              <a:rect b="b" l="l" r="r" t="t"/>
              <a:pathLst>
                <a:path extrusionOk="0" h="6280" w="7358">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6"/>
            <p:cNvSpPr/>
            <p:nvPr/>
          </p:nvSpPr>
          <p:spPr>
            <a:xfrm>
              <a:off x="3875125" y="3876950"/>
              <a:ext cx="171025" cy="137975"/>
            </a:xfrm>
            <a:custGeom>
              <a:rect b="b" l="l" r="r" t="t"/>
              <a:pathLst>
                <a:path extrusionOk="0" h="5519" w="6841">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6"/>
            <p:cNvSpPr/>
            <p:nvPr/>
          </p:nvSpPr>
          <p:spPr>
            <a:xfrm>
              <a:off x="3388050" y="3841775"/>
              <a:ext cx="297625" cy="1110125"/>
            </a:xfrm>
            <a:custGeom>
              <a:rect b="b" l="l" r="r" t="t"/>
              <a:pathLst>
                <a:path extrusionOk="0" h="44405" w="119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6"/>
            <p:cNvSpPr/>
            <p:nvPr/>
          </p:nvSpPr>
          <p:spPr>
            <a:xfrm>
              <a:off x="3433325" y="3834450"/>
              <a:ext cx="256050" cy="1124850"/>
            </a:xfrm>
            <a:custGeom>
              <a:rect b="b" l="l" r="r" t="t"/>
              <a:pathLst>
                <a:path extrusionOk="0" h="44994" w="10242">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6"/>
            <p:cNvSpPr/>
            <p:nvPr/>
          </p:nvSpPr>
          <p:spPr>
            <a:xfrm>
              <a:off x="3374175" y="4889025"/>
              <a:ext cx="198750" cy="146975"/>
            </a:xfrm>
            <a:custGeom>
              <a:rect b="b" l="l" r="r" t="t"/>
              <a:pathLst>
                <a:path extrusionOk="0" h="5879" w="7950">
                  <a:moveTo>
                    <a:pt x="3994" y="1"/>
                  </a:moveTo>
                  <a:lnTo>
                    <a:pt x="3069" y="3920"/>
                  </a:lnTo>
                  <a:lnTo>
                    <a:pt x="1" y="5879"/>
                  </a:lnTo>
                  <a:lnTo>
                    <a:pt x="7839" y="5879"/>
                  </a:lnTo>
                  <a:lnTo>
                    <a:pt x="79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6"/>
            <p:cNvSpPr/>
            <p:nvPr/>
          </p:nvSpPr>
          <p:spPr>
            <a:xfrm>
              <a:off x="3365875" y="4881625"/>
              <a:ext cx="215375" cy="161775"/>
            </a:xfrm>
            <a:custGeom>
              <a:rect b="b" l="l" r="r" t="t"/>
              <a:pathLst>
                <a:path extrusionOk="0" h="6471" w="8615">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6"/>
            <p:cNvSpPr/>
            <p:nvPr/>
          </p:nvSpPr>
          <p:spPr>
            <a:xfrm>
              <a:off x="3450900" y="4973025"/>
              <a:ext cx="84125" cy="14000"/>
            </a:xfrm>
            <a:custGeom>
              <a:rect b="b" l="l" r="r" t="t"/>
              <a:pathLst>
                <a:path extrusionOk="0" h="560" w="3365">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6"/>
            <p:cNvSpPr/>
            <p:nvPr/>
          </p:nvSpPr>
          <p:spPr>
            <a:xfrm>
              <a:off x="3442575" y="4964825"/>
              <a:ext cx="100775" cy="29725"/>
            </a:xfrm>
            <a:custGeom>
              <a:rect b="b" l="l" r="r" t="t"/>
              <a:pathLst>
                <a:path extrusionOk="0" h="1189" w="4031">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6"/>
            <p:cNvSpPr/>
            <p:nvPr/>
          </p:nvSpPr>
          <p:spPr>
            <a:xfrm>
              <a:off x="3998975" y="3841775"/>
              <a:ext cx="297650" cy="1110125"/>
            </a:xfrm>
            <a:custGeom>
              <a:rect b="b" l="l" r="r" t="t"/>
              <a:pathLst>
                <a:path extrusionOk="0" h="44405" w="11906">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6"/>
            <p:cNvSpPr/>
            <p:nvPr/>
          </p:nvSpPr>
          <p:spPr>
            <a:xfrm>
              <a:off x="3995300" y="3834450"/>
              <a:ext cx="256025" cy="1124850"/>
            </a:xfrm>
            <a:custGeom>
              <a:rect b="b" l="l" r="r" t="t"/>
              <a:pathLst>
                <a:path extrusionOk="0" h="44994" w="10241">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6"/>
            <p:cNvSpPr/>
            <p:nvPr/>
          </p:nvSpPr>
          <p:spPr>
            <a:xfrm>
              <a:off x="4111750" y="4889025"/>
              <a:ext cx="198750" cy="146975"/>
            </a:xfrm>
            <a:custGeom>
              <a:rect b="b" l="l" r="r" t="t"/>
              <a:pathLst>
                <a:path extrusionOk="0" h="5879" w="7950">
                  <a:moveTo>
                    <a:pt x="0" y="1"/>
                  </a:moveTo>
                  <a:lnTo>
                    <a:pt x="111" y="5879"/>
                  </a:lnTo>
                  <a:lnTo>
                    <a:pt x="7949" y="5879"/>
                  </a:lnTo>
                  <a:lnTo>
                    <a:pt x="4881" y="3920"/>
                  </a:lnTo>
                  <a:lnTo>
                    <a:pt x="39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6"/>
            <p:cNvSpPr/>
            <p:nvPr/>
          </p:nvSpPr>
          <p:spPr>
            <a:xfrm>
              <a:off x="4103425" y="4881625"/>
              <a:ext cx="215375" cy="161775"/>
            </a:xfrm>
            <a:custGeom>
              <a:rect b="b" l="l" r="r" t="t"/>
              <a:pathLst>
                <a:path extrusionOk="0" h="6471" w="8615">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6"/>
            <p:cNvSpPr/>
            <p:nvPr/>
          </p:nvSpPr>
          <p:spPr>
            <a:xfrm>
              <a:off x="4149650" y="4973025"/>
              <a:ext cx="84125" cy="14000"/>
            </a:xfrm>
            <a:custGeom>
              <a:rect b="b" l="l" r="r" t="t"/>
              <a:pathLst>
                <a:path extrusionOk="0" h="560" w="3365">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6"/>
            <p:cNvSpPr/>
            <p:nvPr/>
          </p:nvSpPr>
          <p:spPr>
            <a:xfrm>
              <a:off x="4141325" y="4964825"/>
              <a:ext cx="100775" cy="29725"/>
            </a:xfrm>
            <a:custGeom>
              <a:rect b="b" l="l" r="r" t="t"/>
              <a:pathLst>
                <a:path extrusionOk="0" h="1189" w="4031">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6"/>
            <p:cNvSpPr/>
            <p:nvPr/>
          </p:nvSpPr>
          <p:spPr>
            <a:xfrm>
              <a:off x="4605300" y="3247525"/>
              <a:ext cx="720950" cy="365125"/>
            </a:xfrm>
            <a:custGeom>
              <a:rect b="b" l="l" r="r" t="t"/>
              <a:pathLst>
                <a:path extrusionOk="0" h="14605" w="28838">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6"/>
            <p:cNvSpPr/>
            <p:nvPr/>
          </p:nvSpPr>
          <p:spPr>
            <a:xfrm>
              <a:off x="4599750" y="3240125"/>
              <a:ext cx="732050" cy="379900"/>
            </a:xfrm>
            <a:custGeom>
              <a:rect b="b" l="l" r="r" t="t"/>
              <a:pathLst>
                <a:path extrusionOk="0" h="15196" w="29282">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6"/>
            <p:cNvSpPr/>
            <p:nvPr/>
          </p:nvSpPr>
          <p:spPr>
            <a:xfrm>
              <a:off x="4658900" y="3274325"/>
              <a:ext cx="614675" cy="311500"/>
            </a:xfrm>
            <a:custGeom>
              <a:rect b="b" l="l" r="r" t="t"/>
              <a:pathLst>
                <a:path extrusionOk="0" h="12460" w="24587">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6"/>
            <p:cNvSpPr/>
            <p:nvPr/>
          </p:nvSpPr>
          <p:spPr>
            <a:xfrm>
              <a:off x="4652450" y="3266950"/>
              <a:ext cx="626675" cy="326275"/>
            </a:xfrm>
            <a:custGeom>
              <a:rect b="b" l="l" r="r" t="t"/>
              <a:pathLst>
                <a:path extrusionOk="0" h="13051" w="25067">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6"/>
            <p:cNvSpPr/>
            <p:nvPr/>
          </p:nvSpPr>
          <p:spPr>
            <a:xfrm>
              <a:off x="4761500" y="3589500"/>
              <a:ext cx="818000" cy="26825"/>
            </a:xfrm>
            <a:custGeom>
              <a:rect b="b" l="l" r="r" t="t"/>
              <a:pathLst>
                <a:path extrusionOk="0" h="1073" w="32720">
                  <a:moveTo>
                    <a:pt x="1" y="1"/>
                  </a:moveTo>
                  <a:lnTo>
                    <a:pt x="1" y="1073"/>
                  </a:lnTo>
                  <a:lnTo>
                    <a:pt x="32720" y="1073"/>
                  </a:lnTo>
                  <a:lnTo>
                    <a:pt x="32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6"/>
            <p:cNvSpPr/>
            <p:nvPr/>
          </p:nvSpPr>
          <p:spPr>
            <a:xfrm>
              <a:off x="4754100" y="3582125"/>
              <a:ext cx="832800" cy="42525"/>
            </a:xfrm>
            <a:custGeom>
              <a:rect b="b" l="l" r="r" t="t"/>
              <a:pathLst>
                <a:path extrusionOk="0" h="1701" w="33312">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6"/>
            <p:cNvSpPr/>
            <p:nvPr/>
          </p:nvSpPr>
          <p:spPr>
            <a:xfrm>
              <a:off x="47615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6"/>
            <p:cNvSpPr/>
            <p:nvPr/>
          </p:nvSpPr>
          <p:spPr>
            <a:xfrm>
              <a:off x="4754100" y="3582125"/>
              <a:ext cx="411325" cy="42525"/>
            </a:xfrm>
            <a:custGeom>
              <a:rect b="b" l="l" r="r" t="t"/>
              <a:pathLst>
                <a:path extrusionOk="0" h="1701" w="16453">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6"/>
            <p:cNvSpPr/>
            <p:nvPr/>
          </p:nvSpPr>
          <p:spPr>
            <a:xfrm>
              <a:off x="4818800" y="2599625"/>
              <a:ext cx="476025" cy="476025"/>
            </a:xfrm>
            <a:custGeom>
              <a:rect b="b" l="l" r="r" t="t"/>
              <a:pathLst>
                <a:path extrusionOk="0" h="19041" w="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6"/>
            <p:cNvSpPr/>
            <p:nvPr/>
          </p:nvSpPr>
          <p:spPr>
            <a:xfrm>
              <a:off x="4811425" y="2592225"/>
              <a:ext cx="490800" cy="490800"/>
            </a:xfrm>
            <a:custGeom>
              <a:rect b="b" l="l" r="r" t="t"/>
              <a:pathLst>
                <a:path extrusionOk="0" h="19632" w="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6"/>
            <p:cNvSpPr/>
            <p:nvPr/>
          </p:nvSpPr>
          <p:spPr>
            <a:xfrm>
              <a:off x="5000900" y="3058050"/>
              <a:ext cx="93375" cy="306875"/>
            </a:xfrm>
            <a:custGeom>
              <a:rect b="b" l="l" r="r" t="t"/>
              <a:pathLst>
                <a:path extrusionOk="0" h="12275" w="3735">
                  <a:moveTo>
                    <a:pt x="3734" y="1"/>
                  </a:moveTo>
                  <a:lnTo>
                    <a:pt x="0" y="481"/>
                  </a:lnTo>
                  <a:lnTo>
                    <a:pt x="1738" y="12275"/>
                  </a:lnTo>
                  <a:lnTo>
                    <a:pt x="3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6"/>
            <p:cNvSpPr/>
            <p:nvPr/>
          </p:nvSpPr>
          <p:spPr>
            <a:xfrm>
              <a:off x="4992575" y="3050475"/>
              <a:ext cx="110000" cy="321850"/>
            </a:xfrm>
            <a:custGeom>
              <a:rect b="b" l="l" r="r" t="t"/>
              <a:pathLst>
                <a:path extrusionOk="0" h="12874" w="440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6"/>
            <p:cNvSpPr/>
            <p:nvPr/>
          </p:nvSpPr>
          <p:spPr>
            <a:xfrm>
              <a:off x="3524850" y="3248450"/>
              <a:ext cx="631275" cy="374350"/>
            </a:xfrm>
            <a:custGeom>
              <a:rect b="b" l="l" r="r" t="t"/>
              <a:pathLst>
                <a:path extrusionOk="0" h="14974" w="25251">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6"/>
            <p:cNvSpPr/>
            <p:nvPr/>
          </p:nvSpPr>
          <p:spPr>
            <a:xfrm>
              <a:off x="3517450" y="3240125"/>
              <a:ext cx="647000" cy="391000"/>
            </a:xfrm>
            <a:custGeom>
              <a:rect b="b" l="l" r="r" t="t"/>
              <a:pathLst>
                <a:path extrusionOk="0" h="15640" w="2588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6"/>
            <p:cNvSpPr/>
            <p:nvPr/>
          </p:nvSpPr>
          <p:spPr>
            <a:xfrm>
              <a:off x="4051675" y="2338050"/>
              <a:ext cx="475100" cy="475100"/>
            </a:xfrm>
            <a:custGeom>
              <a:rect b="b" l="l" r="r" t="t"/>
              <a:pathLst>
                <a:path extrusionOk="0" h="19004" w="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6"/>
            <p:cNvSpPr/>
            <p:nvPr/>
          </p:nvSpPr>
          <p:spPr>
            <a:xfrm>
              <a:off x="4043350" y="2329725"/>
              <a:ext cx="491725" cy="491750"/>
            </a:xfrm>
            <a:custGeom>
              <a:rect b="b" l="l" r="r" t="t"/>
              <a:pathLst>
                <a:path extrusionOk="0" h="19670" w="19669">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6"/>
            <p:cNvSpPr/>
            <p:nvPr/>
          </p:nvSpPr>
          <p:spPr>
            <a:xfrm>
              <a:off x="4112675" y="2789100"/>
              <a:ext cx="193200" cy="368800"/>
            </a:xfrm>
            <a:custGeom>
              <a:rect b="b" l="l" r="r" t="t"/>
              <a:pathLst>
                <a:path extrusionOk="0" h="14752" w="7728">
                  <a:moveTo>
                    <a:pt x="7727" y="0"/>
                  </a:moveTo>
                  <a:lnTo>
                    <a:pt x="4511" y="481"/>
                  </a:lnTo>
                  <a:lnTo>
                    <a:pt x="0" y="14751"/>
                  </a:lnTo>
                  <a:lnTo>
                    <a:pt x="7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6"/>
            <p:cNvSpPr/>
            <p:nvPr/>
          </p:nvSpPr>
          <p:spPr>
            <a:xfrm>
              <a:off x="4103425" y="2780975"/>
              <a:ext cx="211675" cy="385050"/>
            </a:xfrm>
            <a:custGeom>
              <a:rect b="b" l="l" r="r" t="t"/>
              <a:pathLst>
                <a:path extrusionOk="0" h="15402" w="8467">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6"/>
            <p:cNvSpPr/>
            <p:nvPr/>
          </p:nvSpPr>
          <p:spPr>
            <a:xfrm>
              <a:off x="2612600" y="3247525"/>
              <a:ext cx="720950" cy="365125"/>
            </a:xfrm>
            <a:custGeom>
              <a:rect b="b" l="l" r="r" t="t"/>
              <a:pathLst>
                <a:path extrusionOk="0" h="14605" w="28838">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6"/>
            <p:cNvSpPr/>
            <p:nvPr/>
          </p:nvSpPr>
          <p:spPr>
            <a:xfrm>
              <a:off x="2607050" y="3240125"/>
              <a:ext cx="732025" cy="379900"/>
            </a:xfrm>
            <a:custGeom>
              <a:rect b="b" l="l" r="r" t="t"/>
              <a:pathLst>
                <a:path extrusionOk="0" h="15196" w="29281">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6"/>
            <p:cNvSpPr/>
            <p:nvPr/>
          </p:nvSpPr>
          <p:spPr>
            <a:xfrm>
              <a:off x="2665275" y="3274325"/>
              <a:ext cx="615575" cy="311500"/>
            </a:xfrm>
            <a:custGeom>
              <a:rect b="b" l="l" r="r" t="t"/>
              <a:pathLst>
                <a:path extrusionOk="0" h="12460" w="24623">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6"/>
            <p:cNvSpPr/>
            <p:nvPr/>
          </p:nvSpPr>
          <p:spPr>
            <a:xfrm>
              <a:off x="2659725" y="3266950"/>
              <a:ext cx="626675" cy="326275"/>
            </a:xfrm>
            <a:custGeom>
              <a:rect b="b" l="l" r="r" t="t"/>
              <a:pathLst>
                <a:path extrusionOk="0" h="13051" w="25067">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6"/>
            <p:cNvSpPr/>
            <p:nvPr/>
          </p:nvSpPr>
          <p:spPr>
            <a:xfrm>
              <a:off x="2359350" y="3589500"/>
              <a:ext cx="818000" cy="26825"/>
            </a:xfrm>
            <a:custGeom>
              <a:rect b="b" l="l" r="r" t="t"/>
              <a:pathLst>
                <a:path extrusionOk="0" h="1073" w="32720">
                  <a:moveTo>
                    <a:pt x="0" y="1"/>
                  </a:moveTo>
                  <a:lnTo>
                    <a:pt x="0" y="1073"/>
                  </a:lnTo>
                  <a:lnTo>
                    <a:pt x="32719" y="1073"/>
                  </a:lnTo>
                  <a:lnTo>
                    <a:pt x="32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6"/>
            <p:cNvSpPr/>
            <p:nvPr/>
          </p:nvSpPr>
          <p:spPr>
            <a:xfrm>
              <a:off x="2351950" y="3582125"/>
              <a:ext cx="833700" cy="42525"/>
            </a:xfrm>
            <a:custGeom>
              <a:rect b="b" l="l" r="r" t="t"/>
              <a:pathLst>
                <a:path extrusionOk="0" h="1701" w="33348">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6"/>
            <p:cNvSpPr/>
            <p:nvPr/>
          </p:nvSpPr>
          <p:spPr>
            <a:xfrm>
              <a:off x="27808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6"/>
            <p:cNvSpPr/>
            <p:nvPr/>
          </p:nvSpPr>
          <p:spPr>
            <a:xfrm>
              <a:off x="2773400" y="3582125"/>
              <a:ext cx="412250" cy="42525"/>
            </a:xfrm>
            <a:custGeom>
              <a:rect b="b" l="l" r="r" t="t"/>
              <a:pathLst>
                <a:path extrusionOk="0" h="1701" w="1649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6"/>
            <p:cNvSpPr/>
            <p:nvPr/>
          </p:nvSpPr>
          <p:spPr>
            <a:xfrm>
              <a:off x="2617200" y="2599625"/>
              <a:ext cx="476025" cy="476025"/>
            </a:xfrm>
            <a:custGeom>
              <a:rect b="b" l="l" r="r" t="t"/>
              <a:pathLst>
                <a:path extrusionOk="0" h="19041" w="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6"/>
            <p:cNvSpPr/>
            <p:nvPr/>
          </p:nvSpPr>
          <p:spPr>
            <a:xfrm>
              <a:off x="2609825" y="2592225"/>
              <a:ext cx="490800" cy="490800"/>
            </a:xfrm>
            <a:custGeom>
              <a:rect b="b" l="l" r="r" t="t"/>
              <a:pathLst>
                <a:path extrusionOk="0" h="19632" w="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6"/>
            <p:cNvSpPr/>
            <p:nvPr/>
          </p:nvSpPr>
          <p:spPr>
            <a:xfrm>
              <a:off x="2855675" y="3045125"/>
              <a:ext cx="68425" cy="300400"/>
            </a:xfrm>
            <a:custGeom>
              <a:rect b="b" l="l" r="r" t="t"/>
              <a:pathLst>
                <a:path extrusionOk="0" h="12016" w="2737">
                  <a:moveTo>
                    <a:pt x="2736" y="0"/>
                  </a:moveTo>
                  <a:lnTo>
                    <a:pt x="0" y="1220"/>
                  </a:lnTo>
                  <a:lnTo>
                    <a:pt x="2219" y="12016"/>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6"/>
            <p:cNvSpPr/>
            <p:nvPr/>
          </p:nvSpPr>
          <p:spPr>
            <a:xfrm>
              <a:off x="2847350" y="3037950"/>
              <a:ext cx="84125" cy="315900"/>
            </a:xfrm>
            <a:custGeom>
              <a:rect b="b" l="l" r="r" t="t"/>
              <a:pathLst>
                <a:path extrusionOk="0" h="12636" w="3365">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6"/>
            <p:cNvSpPr/>
            <p:nvPr/>
          </p:nvSpPr>
          <p:spPr>
            <a:xfrm>
              <a:off x="4462975" y="3403725"/>
              <a:ext cx="145125" cy="213525"/>
            </a:xfrm>
            <a:custGeom>
              <a:rect b="b" l="l" r="r" t="t"/>
              <a:pathLst>
                <a:path extrusionOk="0" h="8541" w="5805">
                  <a:moveTo>
                    <a:pt x="0" y="1"/>
                  </a:moveTo>
                  <a:lnTo>
                    <a:pt x="0" y="8541"/>
                  </a:lnTo>
                  <a:lnTo>
                    <a:pt x="5805" y="8541"/>
                  </a:lnTo>
                  <a:lnTo>
                    <a:pt x="5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6"/>
            <p:cNvSpPr/>
            <p:nvPr/>
          </p:nvSpPr>
          <p:spPr>
            <a:xfrm>
              <a:off x="4455575" y="3396325"/>
              <a:ext cx="159925" cy="228325"/>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6"/>
            <p:cNvSpPr/>
            <p:nvPr/>
          </p:nvSpPr>
          <p:spPr>
            <a:xfrm>
              <a:off x="4570175" y="3443475"/>
              <a:ext cx="77675" cy="144200"/>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6"/>
            <p:cNvSpPr/>
            <p:nvPr/>
          </p:nvSpPr>
          <p:spPr>
            <a:xfrm>
              <a:off x="4561875" y="3436075"/>
              <a:ext cx="93375" cy="159925"/>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6"/>
            <p:cNvSpPr/>
            <p:nvPr/>
          </p:nvSpPr>
          <p:spPr>
            <a:xfrm>
              <a:off x="4999975" y="3728150"/>
              <a:ext cx="140500" cy="1346100"/>
            </a:xfrm>
            <a:custGeom>
              <a:rect b="b" l="l" r="r" t="t"/>
              <a:pathLst>
                <a:path extrusionOk="0" h="53844" w="562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6"/>
            <p:cNvSpPr/>
            <p:nvPr/>
          </p:nvSpPr>
          <p:spPr>
            <a:xfrm>
              <a:off x="4991650" y="3720750"/>
              <a:ext cx="156225" cy="1360550"/>
            </a:xfrm>
            <a:custGeom>
              <a:rect b="b" l="l" r="r" t="t"/>
              <a:pathLst>
                <a:path extrusionOk="0" h="54422" w="6249">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6"/>
            <p:cNvSpPr/>
            <p:nvPr/>
          </p:nvSpPr>
          <p:spPr>
            <a:xfrm>
              <a:off x="5752325" y="3728150"/>
              <a:ext cx="141425" cy="1349800"/>
            </a:xfrm>
            <a:custGeom>
              <a:rect b="b" l="l" r="r" t="t"/>
              <a:pathLst>
                <a:path extrusionOk="0" h="53992" w="5657">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6"/>
            <p:cNvSpPr/>
            <p:nvPr/>
          </p:nvSpPr>
          <p:spPr>
            <a:xfrm>
              <a:off x="5744000" y="3720750"/>
              <a:ext cx="156225" cy="1365175"/>
            </a:xfrm>
            <a:custGeom>
              <a:rect b="b" l="l" r="r" t="t"/>
              <a:pathLst>
                <a:path extrusionOk="0" h="54607" w="6249">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6"/>
            <p:cNvSpPr/>
            <p:nvPr/>
          </p:nvSpPr>
          <p:spPr>
            <a:xfrm>
              <a:off x="2587625" y="3728150"/>
              <a:ext cx="123875" cy="1337800"/>
            </a:xfrm>
            <a:custGeom>
              <a:rect b="b" l="l" r="r" t="t"/>
              <a:pathLst>
                <a:path extrusionOk="0" h="53512" w="4955">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6"/>
            <p:cNvSpPr/>
            <p:nvPr/>
          </p:nvSpPr>
          <p:spPr>
            <a:xfrm>
              <a:off x="2580250" y="3720750"/>
              <a:ext cx="138650" cy="1352225"/>
            </a:xfrm>
            <a:custGeom>
              <a:rect b="b" l="l" r="r" t="t"/>
              <a:pathLst>
                <a:path extrusionOk="0" h="54089" w="5546">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6"/>
            <p:cNvSpPr/>
            <p:nvPr/>
          </p:nvSpPr>
          <p:spPr>
            <a:xfrm>
              <a:off x="1894425" y="3728150"/>
              <a:ext cx="122975" cy="1333175"/>
            </a:xfrm>
            <a:custGeom>
              <a:rect b="b" l="l" r="r" t="t"/>
              <a:pathLst>
                <a:path extrusionOk="0" h="53327" w="4919">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6"/>
            <p:cNvSpPr/>
            <p:nvPr/>
          </p:nvSpPr>
          <p:spPr>
            <a:xfrm>
              <a:off x="1887050" y="3720750"/>
              <a:ext cx="138650" cy="1348525"/>
            </a:xfrm>
            <a:custGeom>
              <a:rect b="b" l="l" r="r" t="t"/>
              <a:pathLst>
                <a:path extrusionOk="0" h="53941" w="5546">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6"/>
            <p:cNvSpPr/>
            <p:nvPr/>
          </p:nvSpPr>
          <p:spPr>
            <a:xfrm>
              <a:off x="1912000" y="3654200"/>
              <a:ext cx="3986375" cy="114650"/>
            </a:xfrm>
            <a:custGeom>
              <a:rect b="b" l="l" r="r" t="t"/>
              <a:pathLst>
                <a:path extrusionOk="0" h="4586" w="159455">
                  <a:moveTo>
                    <a:pt x="0" y="1"/>
                  </a:moveTo>
                  <a:lnTo>
                    <a:pt x="0" y="4585"/>
                  </a:lnTo>
                  <a:lnTo>
                    <a:pt x="159455" y="4585"/>
                  </a:lnTo>
                  <a:lnTo>
                    <a:pt x="1594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6"/>
            <p:cNvSpPr/>
            <p:nvPr/>
          </p:nvSpPr>
          <p:spPr>
            <a:xfrm>
              <a:off x="1904600" y="3646800"/>
              <a:ext cx="4001175" cy="130350"/>
            </a:xfrm>
            <a:custGeom>
              <a:rect b="b" l="l" r="r" t="t"/>
              <a:pathLst>
                <a:path extrusionOk="0" h="5214" w="160047">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6"/>
            <p:cNvSpPr/>
            <p:nvPr/>
          </p:nvSpPr>
          <p:spPr>
            <a:xfrm>
              <a:off x="1912000" y="3654200"/>
              <a:ext cx="3986375" cy="39775"/>
            </a:xfrm>
            <a:custGeom>
              <a:rect b="b" l="l" r="r" t="t"/>
              <a:pathLst>
                <a:path extrusionOk="0" h="1591" w="159455">
                  <a:moveTo>
                    <a:pt x="0" y="1"/>
                  </a:moveTo>
                  <a:lnTo>
                    <a:pt x="0" y="1591"/>
                  </a:lnTo>
                  <a:lnTo>
                    <a:pt x="159455" y="1591"/>
                  </a:lnTo>
                  <a:lnTo>
                    <a:pt x="159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6"/>
            <p:cNvSpPr/>
            <p:nvPr/>
          </p:nvSpPr>
          <p:spPr>
            <a:xfrm>
              <a:off x="1904600" y="3646800"/>
              <a:ext cx="4001175" cy="54575"/>
            </a:xfrm>
            <a:custGeom>
              <a:rect b="b" l="l" r="r" t="t"/>
              <a:pathLst>
                <a:path extrusionOk="0" h="2183" w="160047">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6"/>
            <p:cNvSpPr/>
            <p:nvPr/>
          </p:nvSpPr>
          <p:spPr>
            <a:xfrm>
              <a:off x="4901075" y="3654200"/>
              <a:ext cx="997300" cy="114650"/>
            </a:xfrm>
            <a:custGeom>
              <a:rect b="b" l="l" r="r" t="t"/>
              <a:pathLst>
                <a:path extrusionOk="0" h="4586" w="39892">
                  <a:moveTo>
                    <a:pt x="0" y="1"/>
                  </a:moveTo>
                  <a:lnTo>
                    <a:pt x="0" y="4585"/>
                  </a:lnTo>
                  <a:lnTo>
                    <a:pt x="39892" y="4585"/>
                  </a:lnTo>
                  <a:lnTo>
                    <a:pt x="39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6"/>
            <p:cNvSpPr/>
            <p:nvPr/>
          </p:nvSpPr>
          <p:spPr>
            <a:xfrm>
              <a:off x="4893675" y="3646800"/>
              <a:ext cx="1012100" cy="130350"/>
            </a:xfrm>
            <a:custGeom>
              <a:rect b="b" l="l" r="r" t="t"/>
              <a:pathLst>
                <a:path extrusionOk="0" h="5214" w="4048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6"/>
            <p:cNvSpPr/>
            <p:nvPr/>
          </p:nvSpPr>
          <p:spPr>
            <a:xfrm>
              <a:off x="1876875" y="3616300"/>
              <a:ext cx="4057550" cy="43475"/>
            </a:xfrm>
            <a:custGeom>
              <a:rect b="b" l="l" r="r" t="t"/>
              <a:pathLst>
                <a:path extrusionOk="0" h="1739" w="162302">
                  <a:moveTo>
                    <a:pt x="1" y="1"/>
                  </a:moveTo>
                  <a:lnTo>
                    <a:pt x="1" y="1739"/>
                  </a:lnTo>
                  <a:lnTo>
                    <a:pt x="162301" y="1739"/>
                  </a:lnTo>
                  <a:lnTo>
                    <a:pt x="162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6"/>
            <p:cNvSpPr/>
            <p:nvPr/>
          </p:nvSpPr>
          <p:spPr>
            <a:xfrm>
              <a:off x="1868550" y="3608925"/>
              <a:ext cx="4073275" cy="59175"/>
            </a:xfrm>
            <a:custGeom>
              <a:rect b="b" l="l" r="r" t="t"/>
              <a:pathLst>
                <a:path extrusionOk="0" h="2367" w="162931">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6"/>
            <p:cNvSpPr/>
            <p:nvPr/>
          </p:nvSpPr>
          <p:spPr>
            <a:xfrm>
              <a:off x="4942650" y="3616300"/>
              <a:ext cx="991775" cy="43475"/>
            </a:xfrm>
            <a:custGeom>
              <a:rect b="b" l="l" r="r" t="t"/>
              <a:pathLst>
                <a:path extrusionOk="0" h="1739" w="39671">
                  <a:moveTo>
                    <a:pt x="1" y="1"/>
                  </a:moveTo>
                  <a:lnTo>
                    <a:pt x="1" y="1739"/>
                  </a:lnTo>
                  <a:lnTo>
                    <a:pt x="39670" y="1739"/>
                  </a:lnTo>
                  <a:lnTo>
                    <a:pt x="39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6"/>
            <p:cNvSpPr/>
            <p:nvPr/>
          </p:nvSpPr>
          <p:spPr>
            <a:xfrm>
              <a:off x="4935275" y="3608925"/>
              <a:ext cx="1006550" cy="59175"/>
            </a:xfrm>
            <a:custGeom>
              <a:rect b="b" l="l" r="r" t="t"/>
              <a:pathLst>
                <a:path extrusionOk="0" h="2367" w="40262">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6"/>
            <p:cNvSpPr/>
            <p:nvPr/>
          </p:nvSpPr>
          <p:spPr>
            <a:xfrm>
              <a:off x="5555450" y="2786125"/>
              <a:ext cx="416875" cy="365650"/>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6"/>
            <p:cNvSpPr/>
            <p:nvPr/>
          </p:nvSpPr>
          <p:spPr>
            <a:xfrm>
              <a:off x="5552675" y="2778000"/>
              <a:ext cx="427950" cy="381750"/>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6"/>
            <p:cNvSpPr/>
            <p:nvPr/>
          </p:nvSpPr>
          <p:spPr>
            <a:xfrm>
              <a:off x="5414950" y="2624850"/>
              <a:ext cx="546275" cy="391175"/>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6"/>
            <p:cNvSpPr/>
            <p:nvPr/>
          </p:nvSpPr>
          <p:spPr>
            <a:xfrm>
              <a:off x="5440850" y="2617175"/>
              <a:ext cx="512050" cy="406700"/>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6"/>
            <p:cNvSpPr/>
            <p:nvPr/>
          </p:nvSpPr>
          <p:spPr>
            <a:xfrm>
              <a:off x="5732875" y="2898975"/>
              <a:ext cx="70300" cy="90700"/>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6"/>
            <p:cNvSpPr/>
            <p:nvPr/>
          </p:nvSpPr>
          <p:spPr>
            <a:xfrm>
              <a:off x="5735675" y="2890750"/>
              <a:ext cx="67500" cy="106325"/>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6"/>
            <p:cNvSpPr/>
            <p:nvPr/>
          </p:nvSpPr>
          <p:spPr>
            <a:xfrm>
              <a:off x="5487050" y="4141300"/>
              <a:ext cx="251425" cy="785650"/>
            </a:xfrm>
            <a:custGeom>
              <a:rect b="b" l="l" r="r" t="t"/>
              <a:pathLst>
                <a:path extrusionOk="0" h="31426" w="10057">
                  <a:moveTo>
                    <a:pt x="7395" y="0"/>
                  </a:moveTo>
                  <a:lnTo>
                    <a:pt x="1" y="407"/>
                  </a:lnTo>
                  <a:lnTo>
                    <a:pt x="6581" y="31241"/>
                  </a:lnTo>
                  <a:lnTo>
                    <a:pt x="10057" y="31425"/>
                  </a:lnTo>
                  <a:lnTo>
                    <a:pt x="7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6"/>
            <p:cNvSpPr/>
            <p:nvPr/>
          </p:nvSpPr>
          <p:spPr>
            <a:xfrm>
              <a:off x="5478725" y="4133900"/>
              <a:ext cx="268075" cy="801375"/>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6"/>
            <p:cNvSpPr/>
            <p:nvPr/>
          </p:nvSpPr>
          <p:spPr>
            <a:xfrm>
              <a:off x="5471350" y="4922300"/>
              <a:ext cx="282850" cy="117400"/>
            </a:xfrm>
            <a:custGeom>
              <a:rect b="b" l="l" r="r" t="t"/>
              <a:pathLst>
                <a:path extrusionOk="0" h="4696" w="11314">
                  <a:moveTo>
                    <a:pt x="7209" y="1"/>
                  </a:moveTo>
                  <a:lnTo>
                    <a:pt x="0" y="4696"/>
                  </a:lnTo>
                  <a:lnTo>
                    <a:pt x="11313" y="4696"/>
                  </a:lnTo>
                  <a:lnTo>
                    <a:pt x="10685" y="185"/>
                  </a:lnTo>
                  <a:lnTo>
                    <a:pt x="72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6"/>
            <p:cNvSpPr/>
            <p:nvPr/>
          </p:nvSpPr>
          <p:spPr>
            <a:xfrm>
              <a:off x="5463025" y="4913975"/>
              <a:ext cx="299475" cy="13405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6"/>
            <p:cNvSpPr/>
            <p:nvPr/>
          </p:nvSpPr>
          <p:spPr>
            <a:xfrm>
              <a:off x="5231950" y="3802100"/>
              <a:ext cx="1096200" cy="1127625"/>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6"/>
            <p:cNvSpPr/>
            <p:nvPr/>
          </p:nvSpPr>
          <p:spPr>
            <a:xfrm>
              <a:off x="5223650" y="3794700"/>
              <a:ext cx="1075850" cy="1142425"/>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6"/>
            <p:cNvSpPr/>
            <p:nvPr/>
          </p:nvSpPr>
          <p:spPr>
            <a:xfrm>
              <a:off x="5111800" y="4926000"/>
              <a:ext cx="308725" cy="134975"/>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6"/>
            <p:cNvSpPr/>
            <p:nvPr/>
          </p:nvSpPr>
          <p:spPr>
            <a:xfrm>
              <a:off x="5103475" y="4918600"/>
              <a:ext cx="324450" cy="150675"/>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6"/>
            <p:cNvSpPr/>
            <p:nvPr/>
          </p:nvSpPr>
          <p:spPr>
            <a:xfrm>
              <a:off x="5408500" y="3494300"/>
              <a:ext cx="201500" cy="90600"/>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6"/>
            <p:cNvSpPr/>
            <p:nvPr/>
          </p:nvSpPr>
          <p:spPr>
            <a:xfrm>
              <a:off x="5400175" y="3486925"/>
              <a:ext cx="218150" cy="105775"/>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6"/>
            <p:cNvSpPr/>
            <p:nvPr/>
          </p:nvSpPr>
          <p:spPr>
            <a:xfrm>
              <a:off x="5410350" y="3530350"/>
              <a:ext cx="171000" cy="49025"/>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6"/>
            <p:cNvSpPr/>
            <p:nvPr/>
          </p:nvSpPr>
          <p:spPr>
            <a:xfrm>
              <a:off x="5412200" y="3522950"/>
              <a:ext cx="177475" cy="64725"/>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6"/>
            <p:cNvSpPr/>
            <p:nvPr/>
          </p:nvSpPr>
          <p:spPr>
            <a:xfrm>
              <a:off x="5597050" y="3530350"/>
              <a:ext cx="448275" cy="196900"/>
            </a:xfrm>
            <a:custGeom>
              <a:rect b="b" l="l" r="r" t="t"/>
              <a:pathLst>
                <a:path extrusionOk="0" h="7876" w="17931">
                  <a:moveTo>
                    <a:pt x="518" y="1"/>
                  </a:moveTo>
                  <a:lnTo>
                    <a:pt x="0" y="2182"/>
                  </a:lnTo>
                  <a:lnTo>
                    <a:pt x="17487" y="7875"/>
                  </a:lnTo>
                  <a:lnTo>
                    <a:pt x="17931" y="2810"/>
                  </a:lnTo>
                  <a:lnTo>
                    <a:pt x="5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6"/>
            <p:cNvSpPr/>
            <p:nvPr/>
          </p:nvSpPr>
          <p:spPr>
            <a:xfrm>
              <a:off x="5588725" y="3522775"/>
              <a:ext cx="464000" cy="212250"/>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6"/>
            <p:cNvSpPr/>
            <p:nvPr/>
          </p:nvSpPr>
          <p:spPr>
            <a:xfrm>
              <a:off x="5831800" y="3033350"/>
              <a:ext cx="475100" cy="853075"/>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6"/>
            <p:cNvSpPr/>
            <p:nvPr/>
          </p:nvSpPr>
          <p:spPr>
            <a:xfrm>
              <a:off x="5847525" y="3025700"/>
              <a:ext cx="462150" cy="867925"/>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6"/>
            <p:cNvSpPr/>
            <p:nvPr/>
          </p:nvSpPr>
          <p:spPr>
            <a:xfrm>
              <a:off x="5828100" y="2996750"/>
              <a:ext cx="275450" cy="262825"/>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6"/>
            <p:cNvSpPr/>
            <p:nvPr/>
          </p:nvSpPr>
          <p:spPr>
            <a:xfrm>
              <a:off x="5820725" y="2989650"/>
              <a:ext cx="291150" cy="27732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6"/>
            <p:cNvSpPr/>
            <p:nvPr/>
          </p:nvSpPr>
          <p:spPr>
            <a:xfrm>
              <a:off x="5256900" y="3187450"/>
              <a:ext cx="816150" cy="609925"/>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6"/>
            <p:cNvSpPr/>
            <p:nvPr/>
          </p:nvSpPr>
          <p:spPr>
            <a:xfrm>
              <a:off x="5248600" y="3179325"/>
              <a:ext cx="832775" cy="625550"/>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6"/>
            <p:cNvSpPr/>
            <p:nvPr/>
          </p:nvSpPr>
          <p:spPr>
            <a:xfrm>
              <a:off x="5945500" y="3431225"/>
              <a:ext cx="158050" cy="58725"/>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6"/>
            <p:cNvSpPr/>
            <p:nvPr/>
          </p:nvSpPr>
          <p:spPr>
            <a:xfrm>
              <a:off x="5066625" y="3521850"/>
              <a:ext cx="194000" cy="95400"/>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6"/>
            <p:cNvSpPr/>
            <p:nvPr/>
          </p:nvSpPr>
          <p:spPr>
            <a:xfrm>
              <a:off x="5061900" y="3513725"/>
              <a:ext cx="206125" cy="110925"/>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6"/>
            <p:cNvSpPr/>
            <p:nvPr/>
          </p:nvSpPr>
          <p:spPr>
            <a:xfrm>
              <a:off x="5958425" y="4206925"/>
              <a:ext cx="147900" cy="871025"/>
            </a:xfrm>
            <a:custGeom>
              <a:rect b="b" l="l" r="r" t="t"/>
              <a:pathLst>
                <a:path extrusionOk="0" h="34841" w="5916">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6"/>
            <p:cNvSpPr/>
            <p:nvPr/>
          </p:nvSpPr>
          <p:spPr>
            <a:xfrm>
              <a:off x="5951950" y="4199525"/>
              <a:ext cx="162700" cy="886400"/>
            </a:xfrm>
            <a:custGeom>
              <a:rect b="b" l="l" r="r" t="t"/>
              <a:pathLst>
                <a:path extrusionOk="0" h="35456" w="6508">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6"/>
            <p:cNvSpPr/>
            <p:nvPr/>
          </p:nvSpPr>
          <p:spPr>
            <a:xfrm>
              <a:off x="6388200" y="4228175"/>
              <a:ext cx="260675" cy="847075"/>
            </a:xfrm>
            <a:custGeom>
              <a:rect b="b" l="l" r="r" t="t"/>
              <a:pathLst>
                <a:path extrusionOk="0" h="33883" w="10427">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6"/>
            <p:cNvSpPr/>
            <p:nvPr/>
          </p:nvSpPr>
          <p:spPr>
            <a:xfrm>
              <a:off x="6379900" y="4220175"/>
              <a:ext cx="274525" cy="862975"/>
            </a:xfrm>
            <a:custGeom>
              <a:rect b="b" l="l" r="r" t="t"/>
              <a:pathLst>
                <a:path extrusionOk="0" h="34519" w="10981">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6"/>
            <p:cNvSpPr/>
            <p:nvPr/>
          </p:nvSpPr>
          <p:spPr>
            <a:xfrm>
              <a:off x="6024975" y="4218000"/>
              <a:ext cx="189500" cy="859700"/>
            </a:xfrm>
            <a:custGeom>
              <a:rect b="b" l="l" r="r" t="t"/>
              <a:pathLst>
                <a:path extrusionOk="0" h="34388" w="758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6"/>
            <p:cNvSpPr/>
            <p:nvPr/>
          </p:nvSpPr>
          <p:spPr>
            <a:xfrm>
              <a:off x="6016650" y="4210000"/>
              <a:ext cx="205225" cy="875925"/>
            </a:xfrm>
            <a:custGeom>
              <a:rect b="b" l="l" r="r" t="t"/>
              <a:pathLst>
                <a:path extrusionOk="0" h="35037" w="8209">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6"/>
            <p:cNvSpPr/>
            <p:nvPr/>
          </p:nvSpPr>
          <p:spPr>
            <a:xfrm>
              <a:off x="5491675"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6"/>
            <p:cNvSpPr/>
            <p:nvPr/>
          </p:nvSpPr>
          <p:spPr>
            <a:xfrm>
              <a:off x="5484275"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6"/>
            <p:cNvSpPr/>
            <p:nvPr/>
          </p:nvSpPr>
          <p:spPr>
            <a:xfrm>
              <a:off x="5447300" y="3236425"/>
              <a:ext cx="1197875" cy="1049075"/>
            </a:xfrm>
            <a:custGeom>
              <a:rect b="b" l="l" r="r" t="t"/>
              <a:pathLst>
                <a:path extrusionOk="0" h="41963" w="47915">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6"/>
            <p:cNvSpPr/>
            <p:nvPr/>
          </p:nvSpPr>
          <p:spPr>
            <a:xfrm>
              <a:off x="5451925" y="3229050"/>
              <a:ext cx="1193250" cy="1063850"/>
            </a:xfrm>
            <a:custGeom>
              <a:rect b="b" l="l" r="r" t="t"/>
              <a:pathLst>
                <a:path extrusionOk="0" h="42554" w="4773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6"/>
            <p:cNvSpPr/>
            <p:nvPr/>
          </p:nvSpPr>
          <p:spPr>
            <a:xfrm>
              <a:off x="5447300" y="3236425"/>
              <a:ext cx="824475" cy="1049075"/>
            </a:xfrm>
            <a:custGeom>
              <a:rect b="b" l="l" r="r" t="t"/>
              <a:pathLst>
                <a:path extrusionOk="0" h="41963" w="32979">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6"/>
            <p:cNvSpPr/>
            <p:nvPr/>
          </p:nvSpPr>
          <p:spPr>
            <a:xfrm>
              <a:off x="5451925" y="3229050"/>
              <a:ext cx="819850" cy="1063850"/>
            </a:xfrm>
            <a:custGeom>
              <a:rect b="b" l="l" r="r" t="t"/>
              <a:pathLst>
                <a:path extrusionOk="0" h="42554" w="3279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6"/>
            <p:cNvSpPr/>
            <p:nvPr/>
          </p:nvSpPr>
          <p:spPr>
            <a:xfrm>
              <a:off x="1921250" y="3013700"/>
              <a:ext cx="161750" cy="177475"/>
            </a:xfrm>
            <a:custGeom>
              <a:rect b="b" l="l" r="r" t="t"/>
              <a:pathLst>
                <a:path extrusionOk="0" h="7099" w="6470">
                  <a:moveTo>
                    <a:pt x="4880" y="0"/>
                  </a:moveTo>
                  <a:lnTo>
                    <a:pt x="0" y="4510"/>
                  </a:lnTo>
                  <a:lnTo>
                    <a:pt x="2921" y="7098"/>
                  </a:lnTo>
                  <a:lnTo>
                    <a:pt x="6470" y="4510"/>
                  </a:lnTo>
                  <a:lnTo>
                    <a:pt x="48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6"/>
            <p:cNvSpPr/>
            <p:nvPr/>
          </p:nvSpPr>
          <p:spPr>
            <a:xfrm>
              <a:off x="1913850" y="3005375"/>
              <a:ext cx="178400" cy="193650"/>
            </a:xfrm>
            <a:custGeom>
              <a:rect b="b" l="l" r="r" t="t"/>
              <a:pathLst>
                <a:path extrusionOk="0" h="7746" w="7136">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6"/>
            <p:cNvSpPr/>
            <p:nvPr/>
          </p:nvSpPr>
          <p:spPr>
            <a:xfrm>
              <a:off x="2021050" y="3965400"/>
              <a:ext cx="612825" cy="1046575"/>
            </a:xfrm>
            <a:custGeom>
              <a:rect b="b" l="l" r="r" t="t"/>
              <a:pathLst>
                <a:path extrusionOk="0" h="41863" w="24513">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6"/>
            <p:cNvSpPr/>
            <p:nvPr/>
          </p:nvSpPr>
          <p:spPr>
            <a:xfrm>
              <a:off x="2036775" y="3957375"/>
              <a:ext cx="586925" cy="1062000"/>
            </a:xfrm>
            <a:custGeom>
              <a:rect b="b" l="l" r="r" t="t"/>
              <a:pathLst>
                <a:path extrusionOk="0" h="42480" w="23477">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6"/>
            <p:cNvSpPr/>
            <p:nvPr/>
          </p:nvSpPr>
          <p:spPr>
            <a:xfrm>
              <a:off x="2073750" y="4916750"/>
              <a:ext cx="287200" cy="118325"/>
            </a:xfrm>
            <a:custGeom>
              <a:rect b="b" l="l" r="r" t="t"/>
              <a:pathLst>
                <a:path extrusionOk="0" h="4733" w="11488">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6"/>
            <p:cNvSpPr/>
            <p:nvPr/>
          </p:nvSpPr>
          <p:spPr>
            <a:xfrm>
              <a:off x="2079300" y="4909350"/>
              <a:ext cx="287450" cy="134050"/>
            </a:xfrm>
            <a:custGeom>
              <a:rect b="b" l="l" r="r" t="t"/>
              <a:pathLst>
                <a:path extrusionOk="0" h="5362" w="11498">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6"/>
            <p:cNvSpPr/>
            <p:nvPr/>
          </p:nvSpPr>
          <p:spPr>
            <a:xfrm>
              <a:off x="2208675" y="4889025"/>
              <a:ext cx="101700" cy="88750"/>
            </a:xfrm>
            <a:custGeom>
              <a:rect b="b" l="l" r="r" t="t"/>
              <a:pathLst>
                <a:path extrusionOk="0" h="3550" w="4068">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6"/>
            <p:cNvSpPr/>
            <p:nvPr/>
          </p:nvSpPr>
          <p:spPr>
            <a:xfrm>
              <a:off x="2201300" y="4881625"/>
              <a:ext cx="117400" cy="103925"/>
            </a:xfrm>
            <a:custGeom>
              <a:rect b="b" l="l" r="r" t="t"/>
              <a:pathLst>
                <a:path extrusionOk="0" h="4157" w="4696">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6"/>
            <p:cNvSpPr/>
            <p:nvPr/>
          </p:nvSpPr>
          <p:spPr>
            <a:xfrm>
              <a:off x="2129500" y="3838700"/>
              <a:ext cx="832475" cy="1182875"/>
            </a:xfrm>
            <a:custGeom>
              <a:rect b="b" l="l" r="r" t="t"/>
              <a:pathLst>
                <a:path extrusionOk="0" h="47315" w="33299">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6"/>
            <p:cNvSpPr/>
            <p:nvPr/>
          </p:nvSpPr>
          <p:spPr>
            <a:xfrm>
              <a:off x="2149525" y="3831675"/>
              <a:ext cx="811550" cy="1197875"/>
            </a:xfrm>
            <a:custGeom>
              <a:rect b="b" l="l" r="r" t="t"/>
              <a:pathLst>
                <a:path extrusionOk="0" h="47915" w="32462">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6"/>
            <p:cNvSpPr/>
            <p:nvPr/>
          </p:nvSpPr>
          <p:spPr>
            <a:xfrm>
              <a:off x="2676375" y="4926925"/>
              <a:ext cx="287175" cy="118325"/>
            </a:xfrm>
            <a:custGeom>
              <a:rect b="b" l="l" r="r" t="t"/>
              <a:pathLst>
                <a:path extrusionOk="0" h="4733" w="11487">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6"/>
            <p:cNvSpPr/>
            <p:nvPr/>
          </p:nvSpPr>
          <p:spPr>
            <a:xfrm>
              <a:off x="2681900" y="4919525"/>
              <a:ext cx="287475" cy="133125"/>
            </a:xfrm>
            <a:custGeom>
              <a:rect b="b" l="l" r="r" t="t"/>
              <a:pathLst>
                <a:path extrusionOk="0" h="5325" w="11499">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6"/>
            <p:cNvSpPr/>
            <p:nvPr/>
          </p:nvSpPr>
          <p:spPr>
            <a:xfrm>
              <a:off x="2816850" y="4909350"/>
              <a:ext cx="98000" cy="95225"/>
            </a:xfrm>
            <a:custGeom>
              <a:rect b="b" l="l" r="r" t="t"/>
              <a:pathLst>
                <a:path extrusionOk="0" h="3809" w="392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6"/>
            <p:cNvSpPr/>
            <p:nvPr/>
          </p:nvSpPr>
          <p:spPr>
            <a:xfrm>
              <a:off x="2809450" y="4901600"/>
              <a:ext cx="113725" cy="111000"/>
            </a:xfrm>
            <a:custGeom>
              <a:rect b="b" l="l" r="r" t="t"/>
              <a:pathLst>
                <a:path extrusionOk="0" h="4440" w="4549">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6"/>
            <p:cNvSpPr/>
            <p:nvPr/>
          </p:nvSpPr>
          <p:spPr>
            <a:xfrm>
              <a:off x="1840825" y="3478600"/>
              <a:ext cx="636850" cy="232925"/>
            </a:xfrm>
            <a:custGeom>
              <a:rect b="b" l="l" r="r" t="t"/>
              <a:pathLst>
                <a:path extrusionOk="0" h="9317" w="25474">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6"/>
            <p:cNvSpPr/>
            <p:nvPr/>
          </p:nvSpPr>
          <p:spPr>
            <a:xfrm>
              <a:off x="1832500" y="3471200"/>
              <a:ext cx="652575" cy="248325"/>
            </a:xfrm>
            <a:custGeom>
              <a:rect b="b" l="l" r="r" t="t"/>
              <a:pathLst>
                <a:path extrusionOk="0" h="9933" w="26103">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6"/>
            <p:cNvSpPr/>
            <p:nvPr/>
          </p:nvSpPr>
          <p:spPr>
            <a:xfrm>
              <a:off x="2303875" y="3514650"/>
              <a:ext cx="171025" cy="49925"/>
            </a:xfrm>
            <a:custGeom>
              <a:rect b="b" l="l" r="r" t="t"/>
              <a:pathLst>
                <a:path extrusionOk="0" h="1997" w="6841">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6"/>
            <p:cNvSpPr/>
            <p:nvPr/>
          </p:nvSpPr>
          <p:spPr>
            <a:xfrm>
              <a:off x="2296500" y="3507250"/>
              <a:ext cx="177475" cy="64725"/>
            </a:xfrm>
            <a:custGeom>
              <a:rect b="b" l="l" r="r" t="t"/>
              <a:pathLst>
                <a:path extrusionOk="0" h="2589" w="7099">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6"/>
            <p:cNvSpPr/>
            <p:nvPr/>
          </p:nvSpPr>
          <p:spPr>
            <a:xfrm>
              <a:off x="1536750" y="3107250"/>
              <a:ext cx="905800" cy="1073350"/>
            </a:xfrm>
            <a:custGeom>
              <a:rect b="b" l="l" r="r" t="t"/>
              <a:pathLst>
                <a:path extrusionOk="0" h="42934" w="36232">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6"/>
            <p:cNvSpPr/>
            <p:nvPr/>
          </p:nvSpPr>
          <p:spPr>
            <a:xfrm>
              <a:off x="1535825" y="3099650"/>
              <a:ext cx="904875" cy="1088800"/>
            </a:xfrm>
            <a:custGeom>
              <a:rect b="b" l="l" r="r" t="t"/>
              <a:pathLst>
                <a:path extrusionOk="0" h="43552" w="36195">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6"/>
            <p:cNvSpPr/>
            <p:nvPr/>
          </p:nvSpPr>
          <p:spPr>
            <a:xfrm>
              <a:off x="2022900" y="2863875"/>
              <a:ext cx="279150" cy="311575"/>
            </a:xfrm>
            <a:custGeom>
              <a:rect b="b" l="l" r="r" t="t"/>
              <a:pathLst>
                <a:path extrusionOk="0" h="12463" w="11166">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6"/>
            <p:cNvSpPr/>
            <p:nvPr/>
          </p:nvSpPr>
          <p:spPr>
            <a:xfrm>
              <a:off x="2014600" y="2855650"/>
              <a:ext cx="294850" cy="327200"/>
            </a:xfrm>
            <a:custGeom>
              <a:rect b="b" l="l" r="r" t="t"/>
              <a:pathLst>
                <a:path extrusionOk="0" h="13088" w="11794">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6"/>
            <p:cNvSpPr/>
            <p:nvPr/>
          </p:nvSpPr>
          <p:spPr>
            <a:xfrm>
              <a:off x="1440650" y="2636575"/>
              <a:ext cx="1007450" cy="899975"/>
            </a:xfrm>
            <a:custGeom>
              <a:rect b="b" l="l" r="r" t="t"/>
              <a:pathLst>
                <a:path extrusionOk="0" h="35999" w="40298">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6"/>
            <p:cNvSpPr/>
            <p:nvPr/>
          </p:nvSpPr>
          <p:spPr>
            <a:xfrm>
              <a:off x="1452650" y="2629200"/>
              <a:ext cx="995450" cy="915050"/>
            </a:xfrm>
            <a:custGeom>
              <a:rect b="b" l="l" r="r" t="t"/>
              <a:pathLst>
                <a:path extrusionOk="0" h="36602" w="39818">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6"/>
            <p:cNvSpPr/>
            <p:nvPr/>
          </p:nvSpPr>
          <p:spPr>
            <a:xfrm>
              <a:off x="1917550" y="3189350"/>
              <a:ext cx="738725" cy="637725"/>
            </a:xfrm>
            <a:custGeom>
              <a:rect b="b" l="l" r="r" t="t"/>
              <a:pathLst>
                <a:path extrusionOk="0" h="25509" w="29549">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6"/>
            <p:cNvSpPr/>
            <p:nvPr/>
          </p:nvSpPr>
          <p:spPr>
            <a:xfrm>
              <a:off x="1908300" y="3181900"/>
              <a:ext cx="755150" cy="653500"/>
            </a:xfrm>
            <a:custGeom>
              <a:rect b="b" l="l" r="r" t="t"/>
              <a:pathLst>
                <a:path extrusionOk="0" h="26140" w="30206">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6"/>
            <p:cNvSpPr/>
            <p:nvPr/>
          </p:nvSpPr>
          <p:spPr>
            <a:xfrm>
              <a:off x="2058950" y="3511875"/>
              <a:ext cx="597325" cy="315200"/>
            </a:xfrm>
            <a:custGeom>
              <a:rect b="b" l="l" r="r" t="t"/>
              <a:pathLst>
                <a:path extrusionOk="0" h="12608" w="23893">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6"/>
            <p:cNvSpPr/>
            <p:nvPr/>
          </p:nvSpPr>
          <p:spPr>
            <a:xfrm>
              <a:off x="2050625" y="3503550"/>
              <a:ext cx="612825" cy="331850"/>
            </a:xfrm>
            <a:custGeom>
              <a:rect b="b" l="l" r="r" t="t"/>
              <a:pathLst>
                <a:path extrusionOk="0" h="13274" w="24513">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a:off x="1660600" y="4206925"/>
              <a:ext cx="147900" cy="871025"/>
            </a:xfrm>
            <a:custGeom>
              <a:rect b="b" l="l" r="r" t="t"/>
              <a:pathLst>
                <a:path extrusionOk="0" h="34841" w="5916">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6"/>
            <p:cNvSpPr/>
            <p:nvPr/>
          </p:nvSpPr>
          <p:spPr>
            <a:xfrm>
              <a:off x="1652275" y="4199525"/>
              <a:ext cx="162700" cy="886400"/>
            </a:xfrm>
            <a:custGeom>
              <a:rect b="b" l="l" r="r" t="t"/>
              <a:pathLst>
                <a:path extrusionOk="0" h="35456" w="6508">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6"/>
            <p:cNvSpPr/>
            <p:nvPr/>
          </p:nvSpPr>
          <p:spPr>
            <a:xfrm>
              <a:off x="1118050" y="4228175"/>
              <a:ext cx="260675" cy="847075"/>
            </a:xfrm>
            <a:custGeom>
              <a:rect b="b" l="l" r="r" t="t"/>
              <a:pathLst>
                <a:path extrusionOk="0" h="33883" w="10427">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6"/>
            <p:cNvSpPr/>
            <p:nvPr/>
          </p:nvSpPr>
          <p:spPr>
            <a:xfrm>
              <a:off x="1112500" y="4220175"/>
              <a:ext cx="274550" cy="862975"/>
            </a:xfrm>
            <a:custGeom>
              <a:rect b="b" l="l" r="r" t="t"/>
              <a:pathLst>
                <a:path extrusionOk="0" h="34519" w="10982">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a:off x="1551525" y="4218000"/>
              <a:ext cx="190425" cy="859700"/>
            </a:xfrm>
            <a:custGeom>
              <a:rect b="b" l="l" r="r" t="t"/>
              <a:pathLst>
                <a:path extrusionOk="0" h="34388" w="7617">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6"/>
            <p:cNvSpPr/>
            <p:nvPr/>
          </p:nvSpPr>
          <p:spPr>
            <a:xfrm>
              <a:off x="1545075" y="4210000"/>
              <a:ext cx="205200" cy="875925"/>
            </a:xfrm>
            <a:custGeom>
              <a:rect b="b" l="l" r="r" t="t"/>
              <a:pathLst>
                <a:path extrusionOk="0" h="35037" w="8208">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6"/>
            <p:cNvSpPr/>
            <p:nvPr/>
          </p:nvSpPr>
          <p:spPr>
            <a:xfrm>
              <a:off x="2127350" y="4206925"/>
              <a:ext cx="147900" cy="871025"/>
            </a:xfrm>
            <a:custGeom>
              <a:rect b="b" l="l" r="r" t="t"/>
              <a:pathLst>
                <a:path extrusionOk="0" h="34841" w="5916">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6"/>
            <p:cNvSpPr/>
            <p:nvPr/>
          </p:nvSpPr>
          <p:spPr>
            <a:xfrm>
              <a:off x="2119025" y="4199525"/>
              <a:ext cx="162700" cy="886400"/>
            </a:xfrm>
            <a:custGeom>
              <a:rect b="b" l="l" r="r" t="t"/>
              <a:pathLst>
                <a:path extrusionOk="0" h="35456" w="6508">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6"/>
            <p:cNvSpPr/>
            <p:nvPr/>
          </p:nvSpPr>
          <p:spPr>
            <a:xfrm>
              <a:off x="1121750" y="3236425"/>
              <a:ext cx="1197875" cy="1049075"/>
            </a:xfrm>
            <a:custGeom>
              <a:rect b="b" l="l" r="r" t="t"/>
              <a:pathLst>
                <a:path extrusionOk="0" h="41963" w="47915">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6"/>
            <p:cNvSpPr/>
            <p:nvPr/>
          </p:nvSpPr>
          <p:spPr>
            <a:xfrm>
              <a:off x="1121750" y="3229050"/>
              <a:ext cx="1192325" cy="1063850"/>
            </a:xfrm>
            <a:custGeom>
              <a:rect b="b" l="l" r="r" t="t"/>
              <a:pathLst>
                <a:path extrusionOk="0" h="42554" w="47693">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6"/>
            <p:cNvSpPr/>
            <p:nvPr/>
          </p:nvSpPr>
          <p:spPr>
            <a:xfrm>
              <a:off x="1495150" y="3236425"/>
              <a:ext cx="824475" cy="1049075"/>
            </a:xfrm>
            <a:custGeom>
              <a:rect b="b" l="l" r="r" t="t"/>
              <a:pathLst>
                <a:path extrusionOk="0" h="41963" w="32979">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6"/>
            <p:cNvSpPr/>
            <p:nvPr/>
          </p:nvSpPr>
          <p:spPr>
            <a:xfrm>
              <a:off x="1495150" y="3229050"/>
              <a:ext cx="818925" cy="1063850"/>
            </a:xfrm>
            <a:custGeom>
              <a:rect b="b" l="l" r="r" t="t"/>
              <a:pathLst>
                <a:path extrusionOk="0" h="42554" w="32757">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36"/>
          <p:cNvGrpSpPr/>
          <p:nvPr/>
        </p:nvGrpSpPr>
        <p:grpSpPr>
          <a:xfrm>
            <a:off x="2309219" y="1363962"/>
            <a:ext cx="175013" cy="27000"/>
            <a:chOff x="5662375" y="212375"/>
            <a:chExt cx="175013" cy="27000"/>
          </a:xfrm>
        </p:grpSpPr>
        <p:sp>
          <p:nvSpPr>
            <p:cNvPr id="2127" name="Google Shape;2127;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54"/>
          <p:cNvSpPr txBox="1"/>
          <p:nvPr>
            <p:ph type="title"/>
          </p:nvPr>
        </p:nvSpPr>
        <p:spPr>
          <a:xfrm>
            <a:off x="2208175" y="338323"/>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Lý Thuyết</a:t>
            </a:r>
            <a:endParaRPr/>
          </a:p>
        </p:txBody>
      </p:sp>
      <p:sp>
        <p:nvSpPr>
          <p:cNvPr id="2796" name="Google Shape;2796;p54"/>
          <p:cNvSpPr txBox="1"/>
          <p:nvPr>
            <p:ph idx="4" type="subTitle"/>
          </p:nvPr>
        </p:nvSpPr>
        <p:spPr>
          <a:xfrm>
            <a:off x="4812525" y="1491350"/>
            <a:ext cx="3861900" cy="34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Dùng ESP32 Cam module và ESP8266 module:</a:t>
            </a:r>
            <a:endParaRPr/>
          </a:p>
          <a:p>
            <a:pPr indent="0" lvl="0" marL="0" rtl="0" algn="l">
              <a:spcBef>
                <a:spcPts val="0"/>
              </a:spcBef>
              <a:spcAft>
                <a:spcPts val="0"/>
              </a:spcAft>
              <a:buNone/>
            </a:pPr>
            <a:r>
              <a:t/>
            </a:r>
            <a:endParaRPr sz="600"/>
          </a:p>
          <a:p>
            <a:pPr indent="-330200" lvl="0" marL="457200" rtl="0" algn="l">
              <a:spcBef>
                <a:spcPts val="0"/>
              </a:spcBef>
              <a:spcAft>
                <a:spcPts val="0"/>
              </a:spcAft>
              <a:buClr>
                <a:schemeClr val="accent1"/>
              </a:buClr>
              <a:buSzPts val="1600"/>
              <a:buFont typeface="Barlow Semi Condensed"/>
              <a:buChar char="●"/>
            </a:pPr>
            <a:r>
              <a:rPr lang="en"/>
              <a:t>ESP32 Cam sẽ quay video và gửi video quay được lên server (cung cấp link video quay được cho Server Python). Server Python dùng thư viện OpenCV tiến hành phát hiện và nhận diện trong video có cháy xảy ra không.</a:t>
            </a:r>
            <a:endParaRPr>
              <a:latin typeface="Barlow Semi Condensed"/>
              <a:ea typeface="Barlow Semi Condensed"/>
              <a:cs typeface="Barlow Semi Condensed"/>
              <a:sym typeface="Barlow Semi Condensed"/>
            </a:endParaRPr>
          </a:p>
          <a:p>
            <a:pPr indent="-330200" lvl="0" marL="457200" rtl="0" algn="l">
              <a:spcBef>
                <a:spcPts val="0"/>
              </a:spcBef>
              <a:spcAft>
                <a:spcPts val="0"/>
              </a:spcAft>
              <a:buClr>
                <a:schemeClr val="accent1"/>
              </a:buClr>
              <a:buSzPts val="1600"/>
              <a:buFont typeface="Barlow Semi Condensed"/>
              <a:buChar char="●"/>
            </a:pPr>
            <a:r>
              <a:rPr lang="en"/>
              <a:t>Nếu phát hiện có lửa cháy trong video thì sẽ gửi cảnh báo về cho người dùng.</a:t>
            </a:r>
            <a:endParaRPr/>
          </a:p>
          <a:p>
            <a:pPr indent="0" lvl="0" marL="0" rtl="0" algn="l">
              <a:spcBef>
                <a:spcPts val="0"/>
              </a:spcBef>
              <a:spcAft>
                <a:spcPts val="0"/>
              </a:spcAft>
              <a:buNone/>
            </a:pPr>
            <a:r>
              <a:t/>
            </a:r>
            <a:endParaRPr sz="600"/>
          </a:p>
          <a:p>
            <a:pPr indent="0" lvl="0" marL="0" rtl="0" algn="l">
              <a:spcBef>
                <a:spcPts val="0"/>
              </a:spcBef>
              <a:spcAft>
                <a:spcPts val="0"/>
              </a:spcAft>
              <a:buNone/>
            </a:pPr>
            <a:r>
              <a:rPr lang="en"/>
              <a:t>Link Tham Khảo: </a:t>
            </a:r>
            <a:endParaRPr/>
          </a:p>
          <a:p>
            <a:pPr indent="0" lvl="0" marL="0" rtl="0" algn="l">
              <a:lnSpc>
                <a:spcPct val="107916"/>
              </a:lnSpc>
              <a:spcBef>
                <a:spcPts val="0"/>
              </a:spcBef>
              <a:spcAft>
                <a:spcPts val="0"/>
              </a:spcAft>
              <a:buNone/>
            </a:pPr>
            <a:r>
              <a:rPr lang="en" sz="1500" u="sng">
                <a:solidFill>
                  <a:srgbClr val="0563C1"/>
                </a:solidFill>
                <a:latin typeface="Calibri"/>
                <a:ea typeface="Calibri"/>
                <a:cs typeface="Calibri"/>
                <a:sym typeface="Calibri"/>
                <a:hlinkClick r:id="rId3">
                  <a:extLst>
                    <a:ext uri="{A12FA001-AC4F-418D-AE19-62706E023703}">
                      <ahyp:hlinkClr val="tx"/>
                    </a:ext>
                  </a:extLst>
                </a:hlinkClick>
              </a:rPr>
              <a:t>https://how2electronics.com/esp32-cam-based-object-detection-identification-with-opencv/</a:t>
            </a:r>
            <a:endParaRPr sz="1800"/>
          </a:p>
          <a:p>
            <a:pPr indent="0" lvl="0" marL="0" rtl="0" algn="ctr">
              <a:spcBef>
                <a:spcPts val="800"/>
              </a:spcBef>
              <a:spcAft>
                <a:spcPts val="0"/>
              </a:spcAft>
              <a:buNone/>
            </a:pPr>
            <a:r>
              <a:t/>
            </a:r>
            <a:endParaRPr>
              <a:latin typeface="Barlow Semi Condensed"/>
              <a:ea typeface="Barlow Semi Condensed"/>
              <a:cs typeface="Barlow Semi Condensed"/>
              <a:sym typeface="Barlow Semi Condensed"/>
            </a:endParaRPr>
          </a:p>
        </p:txBody>
      </p:sp>
      <p:pic>
        <p:nvPicPr>
          <p:cNvPr id="2797" name="Google Shape;2797;p54"/>
          <p:cNvPicPr preferRelativeResize="0"/>
          <p:nvPr/>
        </p:nvPicPr>
        <p:blipFill>
          <a:blip r:embed="rId4">
            <a:alphaModFix/>
          </a:blip>
          <a:stretch>
            <a:fillRect/>
          </a:stretch>
        </p:blipFill>
        <p:spPr>
          <a:xfrm>
            <a:off x="240875" y="1339273"/>
            <a:ext cx="4386075" cy="2464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55"/>
          <p:cNvSpPr txBox="1"/>
          <p:nvPr>
            <p:ph type="title"/>
          </p:nvPr>
        </p:nvSpPr>
        <p:spPr>
          <a:xfrm>
            <a:off x="723750" y="2608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Lý thuyết</a:t>
            </a:r>
            <a:endParaRPr/>
          </a:p>
        </p:txBody>
      </p:sp>
      <p:sp>
        <p:nvSpPr>
          <p:cNvPr id="2803" name="Google Shape;2803;p55"/>
          <p:cNvSpPr txBox="1"/>
          <p:nvPr/>
        </p:nvSpPr>
        <p:spPr>
          <a:xfrm>
            <a:off x="386100" y="1022075"/>
            <a:ext cx="7986300" cy="17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Dataset dự kiến dùng: </a:t>
            </a:r>
            <a:r>
              <a:rPr lang="en" sz="1600" u="sng">
                <a:solidFill>
                  <a:srgbClr val="0563C1"/>
                </a:solidFill>
                <a:latin typeface="Calibri"/>
                <a:ea typeface="Calibri"/>
                <a:cs typeface="Calibri"/>
                <a:sym typeface="Calibri"/>
                <a:hlinkClick r:id="rId3">
                  <a:extLst>
                    <a:ext uri="{A12FA001-AC4F-418D-AE19-62706E023703}">
                      <ahyp:hlinkClr val="tx"/>
                    </a:ext>
                  </a:extLst>
                </a:hlinkClick>
              </a:rPr>
              <a:t>https://www.kaggle.com/datasets/antrosafin/fire-dataset-in-yolo-format</a:t>
            </a:r>
            <a:endParaRPr sz="1700">
              <a:solidFill>
                <a:srgbClr val="494949"/>
              </a:solidFill>
              <a:latin typeface="Barlow Semi Condensed"/>
              <a:ea typeface="Barlow Semi Condensed"/>
              <a:cs typeface="Barlow Semi Condensed"/>
              <a:sym typeface="Barlow Semi Condensed"/>
            </a:endParaRPr>
          </a:p>
          <a:p>
            <a:pPr indent="-330200" lvl="0" marL="457200" rtl="0" algn="l">
              <a:spcBef>
                <a:spcPts val="100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Sử dụng OpenCV và YOLO để phát hiện và nhận diện cháy</a:t>
            </a:r>
            <a:endParaRPr sz="1600">
              <a:solidFill>
                <a:srgbClr val="494949"/>
              </a:solidFill>
              <a:latin typeface="Barlow Semi Condensed"/>
              <a:ea typeface="Barlow Semi Condensed"/>
              <a:cs typeface="Barlow Semi Condensed"/>
              <a:sym typeface="Barlow Semi Condensed"/>
            </a:endParaRPr>
          </a:p>
          <a:p>
            <a:pPr indent="-330200" lvl="0" marL="457200" rtl="0" algn="l">
              <a:spcBef>
                <a:spcPts val="100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Dùng Yolo để train bộ dataset sẽ được file trích xuất đặc trưng(best.pt) từ bộ dataset, file model này dùng để nhận dạng và phát hiện lửa.</a:t>
            </a:r>
            <a:endParaRPr sz="1600">
              <a:solidFill>
                <a:srgbClr val="494949"/>
              </a:solidFill>
              <a:latin typeface="Barlow Semi Condensed"/>
              <a:ea typeface="Barlow Semi Condensed"/>
              <a:cs typeface="Barlow Semi Condensed"/>
              <a:sym typeface="Barlow Semi Condensed"/>
            </a:endParaRPr>
          </a:p>
          <a:p>
            <a:pPr indent="0" lvl="0" marL="0" rtl="0" algn="l">
              <a:spcBef>
                <a:spcPts val="1000"/>
              </a:spcBef>
              <a:spcAft>
                <a:spcPts val="1000"/>
              </a:spcAft>
              <a:buNone/>
            </a:pPr>
            <a:r>
              <a:t/>
            </a:r>
            <a:endParaRPr sz="1600">
              <a:solidFill>
                <a:srgbClr val="494949"/>
              </a:solidFill>
              <a:latin typeface="Barlow Semi Condensed"/>
              <a:ea typeface="Barlow Semi Condensed"/>
              <a:cs typeface="Barlow Semi Condensed"/>
              <a:sym typeface="Barlow Semi Condensed"/>
            </a:endParaRPr>
          </a:p>
        </p:txBody>
      </p:sp>
      <p:pic>
        <p:nvPicPr>
          <p:cNvPr id="2804" name="Google Shape;2804;p55"/>
          <p:cNvPicPr preferRelativeResize="0"/>
          <p:nvPr/>
        </p:nvPicPr>
        <p:blipFill rotWithShape="1">
          <a:blip r:embed="rId4">
            <a:alphaModFix/>
          </a:blip>
          <a:srcRect b="3934" l="1421" r="4443" t="6234"/>
          <a:stretch/>
        </p:blipFill>
        <p:spPr>
          <a:xfrm>
            <a:off x="261988" y="2535275"/>
            <a:ext cx="8620025" cy="2458900"/>
          </a:xfrm>
          <a:prstGeom prst="rect">
            <a:avLst/>
          </a:prstGeom>
          <a:noFill/>
          <a:ln>
            <a:noFill/>
          </a:ln>
          <a:effectLst>
            <a:outerShdw blurRad="285750" rotWithShape="0" algn="bl">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pic>
        <p:nvPicPr>
          <p:cNvPr id="2809" name="Google Shape;2809;p56"/>
          <p:cNvPicPr preferRelativeResize="0"/>
          <p:nvPr/>
        </p:nvPicPr>
        <p:blipFill>
          <a:blip r:embed="rId3">
            <a:alphaModFix/>
          </a:blip>
          <a:stretch>
            <a:fillRect/>
          </a:stretch>
        </p:blipFill>
        <p:spPr>
          <a:xfrm>
            <a:off x="194875" y="1190525"/>
            <a:ext cx="8435149" cy="3783350"/>
          </a:xfrm>
          <a:prstGeom prst="rect">
            <a:avLst/>
          </a:prstGeom>
          <a:noFill/>
          <a:ln>
            <a:noFill/>
          </a:ln>
        </p:spPr>
      </p:pic>
      <p:sp>
        <p:nvSpPr>
          <p:cNvPr id="2810" name="Google Shape;2810;p56"/>
          <p:cNvSpPr txBox="1"/>
          <p:nvPr>
            <p:ph type="title"/>
          </p:nvPr>
        </p:nvSpPr>
        <p:spPr>
          <a:xfrm>
            <a:off x="1568850" y="375975"/>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Mô Hình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57"/>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Mục đích sử dụng</a:t>
            </a:r>
            <a:endParaRPr/>
          </a:p>
          <a:p>
            <a:pPr indent="0" lvl="0" marL="0" rtl="0" algn="ctr">
              <a:spcBef>
                <a:spcPts val="0"/>
              </a:spcBef>
              <a:spcAft>
                <a:spcPts val="0"/>
              </a:spcAft>
              <a:buNone/>
            </a:pPr>
            <a:r>
              <a:t/>
            </a:r>
            <a:endParaRPr/>
          </a:p>
        </p:txBody>
      </p:sp>
      <p:sp>
        <p:nvSpPr>
          <p:cNvPr id="2816" name="Google Shape;2816;p57"/>
          <p:cNvSpPr txBox="1"/>
          <p:nvPr>
            <p:ph idx="1" type="subTitle"/>
          </p:nvPr>
        </p:nvSpPr>
        <p:spPr>
          <a:xfrm>
            <a:off x="4690875" y="1491351"/>
            <a:ext cx="3557100" cy="265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Barlow Semi Condensed"/>
              <a:buChar char="●"/>
            </a:pPr>
            <a:r>
              <a:rPr lang="en"/>
              <a:t>Cải tiến mô hình phát hiện cháy.</a:t>
            </a:r>
            <a:endParaRPr/>
          </a:p>
          <a:p>
            <a:pPr indent="0" lvl="0" marL="0" rtl="0" algn="l">
              <a:spcBef>
                <a:spcPts val="0"/>
              </a:spcBef>
              <a:spcAft>
                <a:spcPts val="0"/>
              </a:spcAft>
              <a:buNone/>
            </a:pPr>
            <a:r>
              <a:t/>
            </a:r>
            <a:endParaRPr sz="600"/>
          </a:p>
          <a:p>
            <a:pPr indent="-330200" lvl="0" marL="457200" rtl="0" algn="l">
              <a:spcBef>
                <a:spcPts val="0"/>
              </a:spcBef>
              <a:spcAft>
                <a:spcPts val="0"/>
              </a:spcAft>
              <a:buClr>
                <a:schemeClr val="accent1"/>
              </a:buClr>
              <a:buSzPts val="1600"/>
              <a:buFont typeface="Barlow Semi Condensed"/>
              <a:buChar char="●"/>
            </a:pPr>
            <a:r>
              <a:rPr lang="en"/>
              <a:t>Giúp người sử dụng có thể quan sát được thông qua điện thoại hoặc trang Web.</a:t>
            </a:r>
            <a:endParaRPr/>
          </a:p>
          <a:p>
            <a:pPr indent="0" lvl="0" marL="0" rtl="0" algn="l">
              <a:spcBef>
                <a:spcPts val="0"/>
              </a:spcBef>
              <a:spcAft>
                <a:spcPts val="0"/>
              </a:spcAft>
              <a:buNone/>
            </a:pPr>
            <a:r>
              <a:t/>
            </a:r>
            <a:endParaRPr sz="600"/>
          </a:p>
          <a:p>
            <a:pPr indent="-330200" lvl="0" marL="457200" rtl="0" algn="l">
              <a:spcBef>
                <a:spcPts val="0"/>
              </a:spcBef>
              <a:spcAft>
                <a:spcPts val="0"/>
              </a:spcAft>
              <a:buClr>
                <a:schemeClr val="accent1"/>
              </a:buClr>
              <a:buSzPts val="1600"/>
              <a:buFont typeface="Barlow Semi Condensed"/>
              <a:buChar char="●"/>
            </a:pPr>
            <a:r>
              <a:rPr lang="en"/>
              <a:t>Ứng dụng thư viện OpenCV và YOLO để phát hiện và nhận diện cháy một cách chính xác và gửi thông báo kịp thời về cho người dùng.</a:t>
            </a:r>
            <a:endParaRPr>
              <a:latin typeface="Barlow Semi Condensed"/>
              <a:ea typeface="Barlow Semi Condensed"/>
              <a:cs typeface="Barlow Semi Condensed"/>
              <a:sym typeface="Barlow Semi Condensed"/>
            </a:endParaRPr>
          </a:p>
          <a:p>
            <a:pPr indent="0" lvl="0" marL="0" rtl="0" algn="l">
              <a:spcBef>
                <a:spcPts val="1000"/>
              </a:spcBef>
              <a:spcAft>
                <a:spcPts val="0"/>
              </a:spcAft>
              <a:buNone/>
            </a:pPr>
            <a:r>
              <a:t/>
            </a:r>
            <a:endParaRPr>
              <a:latin typeface="Barlow Semi Condensed"/>
              <a:ea typeface="Barlow Semi Condensed"/>
              <a:cs typeface="Barlow Semi Condensed"/>
              <a:sym typeface="Barlow Semi Condensed"/>
            </a:endParaRPr>
          </a:p>
        </p:txBody>
      </p:sp>
      <p:grpSp>
        <p:nvGrpSpPr>
          <p:cNvPr id="2817" name="Google Shape;2817;p57"/>
          <p:cNvGrpSpPr/>
          <p:nvPr/>
        </p:nvGrpSpPr>
        <p:grpSpPr>
          <a:xfrm>
            <a:off x="899732" y="1213281"/>
            <a:ext cx="3584753" cy="2934361"/>
            <a:chOff x="845850" y="467825"/>
            <a:chExt cx="5996575" cy="4908600"/>
          </a:xfrm>
        </p:grpSpPr>
        <p:sp>
          <p:nvSpPr>
            <p:cNvPr id="2818" name="Google Shape;2818;p57"/>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7"/>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7"/>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7"/>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7"/>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7"/>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7"/>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7"/>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7"/>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7"/>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7"/>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7"/>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7"/>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7"/>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7"/>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7"/>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7"/>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7"/>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58"/>
          <p:cNvSpPr txBox="1"/>
          <p:nvPr>
            <p:ph type="title"/>
          </p:nvPr>
        </p:nvSpPr>
        <p:spPr>
          <a:xfrm>
            <a:off x="1568850" y="375975"/>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3060" name="Google Shape;3060;p58"/>
          <p:cNvSpPr txBox="1"/>
          <p:nvPr/>
        </p:nvSpPr>
        <p:spPr>
          <a:xfrm>
            <a:off x="1881675" y="1506325"/>
            <a:ext cx="5323800" cy="4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solidFill>
                  <a:schemeClr val="dk2"/>
                </a:solidFill>
                <a:latin typeface="Barlow Semi Condensed"/>
                <a:ea typeface="Barlow Semi Condensed"/>
                <a:cs typeface="Barlow Semi Condensed"/>
                <a:sym typeface="Barlow Semi Condensed"/>
              </a:rPr>
              <a:t>Khi phát hiện và nhận diện có lửa sẽ thông báo</a:t>
            </a:r>
            <a:endParaRPr sz="1600">
              <a:solidFill>
                <a:srgbClr val="494949"/>
              </a:solidFill>
              <a:latin typeface="Barlow Semi Condensed"/>
              <a:ea typeface="Barlow Semi Condensed"/>
              <a:cs typeface="Barlow Semi Condensed"/>
              <a:sym typeface="Barlow Semi Condensed"/>
            </a:endParaRPr>
          </a:p>
        </p:txBody>
      </p:sp>
      <p:pic>
        <p:nvPicPr>
          <p:cNvPr id="3061" name="Google Shape;3061;p58"/>
          <p:cNvPicPr preferRelativeResize="0"/>
          <p:nvPr/>
        </p:nvPicPr>
        <p:blipFill>
          <a:blip r:embed="rId3">
            <a:alphaModFix/>
          </a:blip>
          <a:stretch>
            <a:fillRect/>
          </a:stretch>
        </p:blipFill>
        <p:spPr>
          <a:xfrm>
            <a:off x="152400" y="2048225"/>
            <a:ext cx="8782350" cy="1916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59"/>
          <p:cNvSpPr txBox="1"/>
          <p:nvPr>
            <p:ph type="title"/>
          </p:nvPr>
        </p:nvSpPr>
        <p:spPr>
          <a:xfrm>
            <a:off x="1568850" y="23220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pic>
        <p:nvPicPr>
          <p:cNvPr id="3067" name="Google Shape;3067;p59"/>
          <p:cNvPicPr preferRelativeResize="0"/>
          <p:nvPr/>
        </p:nvPicPr>
        <p:blipFill>
          <a:blip r:embed="rId3">
            <a:alphaModFix/>
          </a:blip>
          <a:stretch>
            <a:fillRect/>
          </a:stretch>
        </p:blipFill>
        <p:spPr>
          <a:xfrm>
            <a:off x="440150" y="971775"/>
            <a:ext cx="7703151" cy="408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60"/>
          <p:cNvSpPr txBox="1"/>
          <p:nvPr>
            <p:ph type="title"/>
          </p:nvPr>
        </p:nvSpPr>
        <p:spPr>
          <a:xfrm>
            <a:off x="2270250" y="2231125"/>
            <a:ext cx="45951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Firebase &amp; Node-RED</a:t>
            </a:r>
            <a:endParaRPr sz="4200"/>
          </a:p>
        </p:txBody>
      </p:sp>
      <p:sp>
        <p:nvSpPr>
          <p:cNvPr id="3073" name="Google Shape;3073;p60"/>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74" name="Google Shape;3074;p60"/>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Tính năng, luồng xử lý, hoạt động trong hệ thống</a:t>
            </a:r>
            <a:endParaRPr>
              <a:latin typeface="Barlow Semi Condensed"/>
              <a:ea typeface="Barlow Semi Condensed"/>
              <a:cs typeface="Barlow Semi Condensed"/>
              <a:sym typeface="Barlow Semi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61"/>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Firebase</a:t>
            </a:r>
            <a:endParaRPr/>
          </a:p>
        </p:txBody>
      </p:sp>
      <p:pic>
        <p:nvPicPr>
          <p:cNvPr descr="Migrating Crashlytics to the Firebase Console – ProAndroidDev" id="3080" name="Google Shape;3080;p61"/>
          <p:cNvPicPr preferRelativeResize="0"/>
          <p:nvPr/>
        </p:nvPicPr>
        <p:blipFill rotWithShape="1">
          <a:blip r:embed="rId3">
            <a:alphaModFix/>
          </a:blip>
          <a:srcRect b="16707" l="0" r="0" t="16701"/>
          <a:stretch/>
        </p:blipFill>
        <p:spPr>
          <a:xfrm>
            <a:off x="1506475" y="1368400"/>
            <a:ext cx="6028524" cy="2006876"/>
          </a:xfrm>
          <a:prstGeom prst="rect">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3081" name="Google Shape;3081;p61"/>
          <p:cNvSpPr txBox="1"/>
          <p:nvPr>
            <p:ph idx="6" type="subTitle"/>
          </p:nvPr>
        </p:nvSpPr>
        <p:spPr>
          <a:xfrm>
            <a:off x="1506488" y="3532975"/>
            <a:ext cx="6028500" cy="12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Firebase là một dịch vụ cơ sở dữ liệu được hoạt động ở trên nền tảng đám mây (Cloud). Đi kèm với đó là một hệ thống máy chủ mạnh mẽ của Google. Hệ thống có chức năng chính là giúp cho người dùng có thể lập trình ứng dụng thông qua cách đơn giản hóa những thao tác với các cơ sở dữ liệu.</a:t>
            </a:r>
            <a:endParaRPr>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62"/>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Tính năng của Firebase</a:t>
            </a:r>
            <a:endParaRPr/>
          </a:p>
        </p:txBody>
      </p:sp>
      <p:sp>
        <p:nvSpPr>
          <p:cNvPr id="3087" name="Google Shape;3087;p62"/>
          <p:cNvSpPr txBox="1"/>
          <p:nvPr>
            <p:ph idx="1" type="subTitle"/>
          </p:nvPr>
        </p:nvSpPr>
        <p:spPr>
          <a:xfrm>
            <a:off x="4690875" y="1491351"/>
            <a:ext cx="3557100" cy="265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Barlow Semi Condensed"/>
              <a:buChar char="●"/>
            </a:pPr>
            <a:r>
              <a:rPr lang="en"/>
              <a:t>Lưu trữ dữ liệu theo thời gian thực</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Dữ liệu lưu trữ đa dạng: hình ảnh, video, số liệu,…</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Xác thực người dùng bằng đa dạng loại tài khoản</a:t>
            </a:r>
            <a:endParaRPr/>
          </a:p>
          <a:p>
            <a:pPr indent="-330200" lvl="0" marL="457200" rtl="0" algn="l">
              <a:spcBef>
                <a:spcPts val="1000"/>
              </a:spcBef>
              <a:spcAft>
                <a:spcPts val="0"/>
              </a:spcAft>
              <a:buClr>
                <a:schemeClr val="accent1"/>
              </a:buClr>
              <a:buSzPts val="1600"/>
              <a:buFont typeface="Barlow Semi Condensed"/>
              <a:buChar char="●"/>
            </a:pPr>
            <a:r>
              <a:rPr lang="en"/>
              <a:t>Thống kê và phân tích hoạt động ứng dụng dễ dàng</a:t>
            </a:r>
            <a:endParaRPr/>
          </a:p>
          <a:p>
            <a:pPr indent="-330200" lvl="0" marL="457200" rtl="0" algn="l">
              <a:spcBef>
                <a:spcPts val="1000"/>
              </a:spcBef>
              <a:spcAft>
                <a:spcPts val="1000"/>
              </a:spcAft>
              <a:buClr>
                <a:schemeClr val="accent1"/>
              </a:buClr>
              <a:buSzPts val="1600"/>
              <a:buFont typeface="Barlow Semi Condensed"/>
              <a:buChar char="●"/>
            </a:pPr>
            <a:r>
              <a:rPr lang="en"/>
              <a:t>Đồng bộ hóa trên nhiều thiết bị</a:t>
            </a:r>
            <a:endParaRPr/>
          </a:p>
        </p:txBody>
      </p:sp>
      <p:pic>
        <p:nvPicPr>
          <p:cNvPr descr="Tìm hiểu về Firebase và sample app với Realtime Databse" id="3088" name="Google Shape;3088;p62"/>
          <p:cNvPicPr preferRelativeResize="0"/>
          <p:nvPr/>
        </p:nvPicPr>
        <p:blipFill rotWithShape="1">
          <a:blip r:embed="rId3">
            <a:alphaModFix/>
          </a:blip>
          <a:srcRect b="0" l="0" r="0" t="0"/>
          <a:stretch/>
        </p:blipFill>
        <p:spPr>
          <a:xfrm>
            <a:off x="321399" y="1702336"/>
            <a:ext cx="4312301" cy="2234224"/>
          </a:xfrm>
          <a:prstGeom prst="rect">
            <a:avLst/>
          </a:prstGeom>
          <a:noFill/>
          <a:ln>
            <a:noFill/>
          </a:ln>
        </p:spPr>
      </p:pic>
      <p:pic>
        <p:nvPicPr>
          <p:cNvPr descr="Firebase là gì? Ưu nhược điểm &amp; Các dịch vụ của Firebase" id="3089" name="Google Shape;3089;p62"/>
          <p:cNvPicPr preferRelativeResize="0"/>
          <p:nvPr/>
        </p:nvPicPr>
        <p:blipFill rotWithShape="1">
          <a:blip r:embed="rId4">
            <a:alphaModFix/>
          </a:blip>
          <a:srcRect b="0" l="0" r="0" t="0"/>
          <a:stretch/>
        </p:blipFill>
        <p:spPr>
          <a:xfrm>
            <a:off x="533688" y="1702328"/>
            <a:ext cx="3887735" cy="2234224"/>
          </a:xfrm>
          <a:prstGeom prst="rect">
            <a:avLst/>
          </a:prstGeom>
          <a:noFill/>
          <a:ln>
            <a:noFill/>
          </a:ln>
        </p:spPr>
      </p:pic>
      <p:pic>
        <p:nvPicPr>
          <p:cNvPr descr="Firebase Authentication là gì ? Login Facebook với Firebase Auth -" id="3090" name="Google Shape;3090;p62"/>
          <p:cNvPicPr preferRelativeResize="0"/>
          <p:nvPr/>
        </p:nvPicPr>
        <p:blipFill rotWithShape="1">
          <a:blip r:embed="rId5">
            <a:alphaModFix/>
          </a:blip>
          <a:srcRect b="0" l="0" r="0" t="0"/>
          <a:stretch/>
        </p:blipFill>
        <p:spPr>
          <a:xfrm>
            <a:off x="600298" y="1702326"/>
            <a:ext cx="3751767" cy="2234225"/>
          </a:xfrm>
          <a:prstGeom prst="rect">
            <a:avLst/>
          </a:prstGeom>
          <a:noFill/>
          <a:ln>
            <a:noFill/>
          </a:ln>
        </p:spPr>
      </p:pic>
      <p:pic>
        <p:nvPicPr>
          <p:cNvPr descr="Firebase là gì? Ưu nhược điểm &amp; Các dịch vụ của Firebase" id="3091" name="Google Shape;3091;p62"/>
          <p:cNvPicPr preferRelativeResize="0"/>
          <p:nvPr/>
        </p:nvPicPr>
        <p:blipFill rotWithShape="1">
          <a:blip r:embed="rId6">
            <a:alphaModFix/>
          </a:blip>
          <a:srcRect b="0" l="0" r="0" t="0"/>
          <a:stretch/>
        </p:blipFill>
        <p:spPr>
          <a:xfrm>
            <a:off x="321412" y="1744738"/>
            <a:ext cx="4312299" cy="2149391"/>
          </a:xfrm>
          <a:prstGeom prst="rect">
            <a:avLst/>
          </a:prstGeom>
          <a:noFill/>
          <a:ln>
            <a:noFill/>
          </a:ln>
        </p:spPr>
      </p:pic>
      <p:pic>
        <p:nvPicPr>
          <p:cNvPr descr="Firebase là gì? Giải pháp lập trình IoT không cần Backend từ Google –  elec2PCB.com" id="3092" name="Google Shape;3092;p62"/>
          <p:cNvPicPr preferRelativeResize="0"/>
          <p:nvPr/>
        </p:nvPicPr>
        <p:blipFill rotWithShape="1">
          <a:blip r:embed="rId7">
            <a:alphaModFix/>
          </a:blip>
          <a:srcRect b="0" l="0" r="0" t="0"/>
          <a:stretch/>
        </p:blipFill>
        <p:spPr>
          <a:xfrm>
            <a:off x="408950" y="1702325"/>
            <a:ext cx="4137221" cy="223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2500"/>
                                        <p:tgtEl>
                                          <p:spTgt spid="3088"/>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3088"/>
                                        </p:tgtEl>
                                      </p:cBhvr>
                                    </p:animEffect>
                                    <p:set>
                                      <p:cBhvr>
                                        <p:cTn dur="1" fill="hold">
                                          <p:stCondLst>
                                            <p:cond delay="1000"/>
                                          </p:stCondLst>
                                        </p:cTn>
                                        <p:tgtEl>
                                          <p:spTgt spid="30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2500"/>
                                        <p:tgtEl>
                                          <p:spTgt spid="3089"/>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3089"/>
                                        </p:tgtEl>
                                      </p:cBhvr>
                                    </p:animEffect>
                                    <p:set>
                                      <p:cBhvr>
                                        <p:cTn dur="1" fill="hold">
                                          <p:stCondLst>
                                            <p:cond delay="1000"/>
                                          </p:stCondLst>
                                        </p:cTn>
                                        <p:tgtEl>
                                          <p:spTgt spid="30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0"/>
                                        </p:tgtEl>
                                        <p:attrNameLst>
                                          <p:attrName>style.visibility</p:attrName>
                                        </p:attrNameLst>
                                      </p:cBhvr>
                                      <p:to>
                                        <p:strVal val="visible"/>
                                      </p:to>
                                    </p:set>
                                    <p:animEffect filter="fade" transition="in">
                                      <p:cBhvr>
                                        <p:cTn dur="2500"/>
                                        <p:tgtEl>
                                          <p:spTgt spid="3090"/>
                                        </p:tgtEl>
                                      </p:cBhvr>
                                    </p:animEffec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1000"/>
                                        <p:tgtEl>
                                          <p:spTgt spid="3090"/>
                                        </p:tgtEl>
                                      </p:cBhvr>
                                    </p:animEffect>
                                    <p:set>
                                      <p:cBhvr>
                                        <p:cTn dur="1" fill="hold">
                                          <p:stCondLst>
                                            <p:cond delay="1000"/>
                                          </p:stCondLst>
                                        </p:cTn>
                                        <p:tgtEl>
                                          <p:spTgt spid="30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2500"/>
                                        <p:tgtEl>
                                          <p:spTgt spid="3091"/>
                                        </p:tgtEl>
                                      </p:cBhvr>
                                    </p:animEffect>
                                  </p:childTnLst>
                                </p:cTn>
                              </p:par>
                            </p:childTnLst>
                          </p:cTn>
                        </p:par>
                        <p:par>
                          <p:cTn fill="hold">
                            <p:stCondLst>
                              <p:cond delay="10000"/>
                            </p:stCondLst>
                            <p:childTnLst>
                              <p:par>
                                <p:cTn fill="hold" nodeType="afterEffect" presetClass="exit" presetID="10" presetSubtype="0">
                                  <p:stCondLst>
                                    <p:cond delay="0"/>
                                  </p:stCondLst>
                                  <p:childTnLst>
                                    <p:animEffect filter="fade" transition="out">
                                      <p:cBhvr>
                                        <p:cTn dur="1000"/>
                                        <p:tgtEl>
                                          <p:spTgt spid="3091"/>
                                        </p:tgtEl>
                                      </p:cBhvr>
                                    </p:animEffect>
                                    <p:set>
                                      <p:cBhvr>
                                        <p:cTn dur="1" fill="hold">
                                          <p:stCondLst>
                                            <p:cond delay="1000"/>
                                          </p:stCondLst>
                                        </p:cTn>
                                        <p:tgtEl>
                                          <p:spTgt spid="30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2"/>
                                        </p:tgtEl>
                                        <p:attrNameLst>
                                          <p:attrName>style.visibility</p:attrName>
                                        </p:attrNameLst>
                                      </p:cBhvr>
                                      <p:to>
                                        <p:strVal val="visible"/>
                                      </p:to>
                                    </p:set>
                                    <p:animEffect filter="fade" transition="in">
                                      <p:cBhvr>
                                        <p:cTn dur="2500"/>
                                        <p:tgtEl>
                                          <p:spTgt spid="3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
        <p:nvSpPr>
          <p:cNvPr id="3097" name="Google Shape;3097;p63"/>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Node-RED</a:t>
            </a:r>
            <a:endParaRPr/>
          </a:p>
        </p:txBody>
      </p:sp>
      <p:sp>
        <p:nvSpPr>
          <p:cNvPr id="3098" name="Google Shape;3098;p63"/>
          <p:cNvSpPr txBox="1"/>
          <p:nvPr>
            <p:ph idx="2" type="subTitle"/>
          </p:nvPr>
        </p:nvSpPr>
        <p:spPr>
          <a:xfrm>
            <a:off x="1152575" y="1336950"/>
            <a:ext cx="33516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Node-RED là một công cụ mã nguồn mở được phát triển bởi IBM(International Business Machines), được sử dụng để xây dựng các luồng làm việc (workflows) trực quan bằng cách kết nối các node với nhau. Node-RED cung cấp một giao diện trực quan, dễ sử dụng cho người dùng, cho phép họ kết nối các node với nhau để tạo ra các luồng xử lý dữ liệu.</a:t>
            </a:r>
            <a:endParaRPr>
              <a:latin typeface="Barlow Semi Condensed"/>
              <a:ea typeface="Barlow Semi Condensed"/>
              <a:cs typeface="Barlow Semi Condensed"/>
              <a:sym typeface="Barlow Semi Condensed"/>
            </a:endParaRPr>
          </a:p>
        </p:txBody>
      </p:sp>
      <p:pic>
        <p:nvPicPr>
          <p:cNvPr descr="Node-RED Client Editor - Ứng dụng trên Google Play" id="3099" name="Google Shape;3099;p63"/>
          <p:cNvPicPr preferRelativeResize="0"/>
          <p:nvPr/>
        </p:nvPicPr>
        <p:blipFill rotWithShape="1">
          <a:blip r:embed="rId3">
            <a:alphaModFix/>
          </a:blip>
          <a:srcRect b="0" l="0" r="0" t="0"/>
          <a:stretch/>
        </p:blipFill>
        <p:spPr>
          <a:xfrm>
            <a:off x="4840285" y="1153268"/>
            <a:ext cx="2861460" cy="3657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grpSp>
        <p:nvGrpSpPr>
          <p:cNvPr id="2134" name="Google Shape;2134;p37"/>
          <p:cNvGrpSpPr/>
          <p:nvPr/>
        </p:nvGrpSpPr>
        <p:grpSpPr>
          <a:xfrm>
            <a:off x="3994598" y="1510458"/>
            <a:ext cx="4430405" cy="3106404"/>
            <a:chOff x="862950" y="825025"/>
            <a:chExt cx="5862650" cy="4111175"/>
          </a:xfrm>
        </p:grpSpPr>
        <p:sp>
          <p:nvSpPr>
            <p:cNvPr id="2135" name="Google Shape;2135;p37"/>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7"/>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7"/>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7"/>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7"/>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7"/>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7"/>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7"/>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7"/>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7"/>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7"/>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7"/>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7"/>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7"/>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7"/>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7"/>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7"/>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7"/>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7"/>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7"/>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7"/>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7"/>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7"/>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7"/>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7"/>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7"/>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7"/>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7"/>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7"/>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7"/>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7"/>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7"/>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7"/>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7"/>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7"/>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7"/>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7"/>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7"/>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7"/>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7"/>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7"/>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7"/>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7"/>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7"/>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7"/>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7"/>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7"/>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7"/>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7"/>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7"/>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7"/>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7"/>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7"/>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7"/>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7"/>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7"/>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7"/>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7"/>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7"/>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7"/>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7"/>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7"/>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7"/>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7"/>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7"/>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7"/>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7"/>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7"/>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7"/>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7"/>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7"/>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7"/>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7"/>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7"/>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7"/>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7"/>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7"/>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7"/>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7"/>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7"/>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7"/>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7"/>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7"/>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7"/>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7"/>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7"/>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7"/>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7"/>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7"/>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7"/>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7"/>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7"/>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7"/>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7"/>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7"/>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7"/>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7"/>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7"/>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7"/>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7"/>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7"/>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7"/>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7"/>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7"/>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7"/>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7"/>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7"/>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7"/>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7"/>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7"/>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7"/>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7"/>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7"/>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7"/>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7"/>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7"/>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7"/>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7"/>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7"/>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7"/>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7"/>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7"/>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7"/>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7"/>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7"/>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7"/>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7"/>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7"/>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7"/>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7"/>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7"/>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7"/>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7"/>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7"/>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7"/>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7"/>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7"/>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7"/>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7"/>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7"/>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7"/>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7"/>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7"/>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7"/>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7"/>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7"/>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7"/>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7"/>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7"/>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7"/>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7"/>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7"/>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7"/>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7"/>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7"/>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7"/>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7"/>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7"/>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7"/>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7"/>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7"/>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7"/>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7"/>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7"/>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7"/>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7"/>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7"/>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7"/>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7"/>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7"/>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7"/>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7"/>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7"/>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7"/>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7"/>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7"/>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7"/>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7"/>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7"/>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7"/>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7"/>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7"/>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7"/>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7"/>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7"/>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7"/>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7"/>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7"/>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7"/>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7"/>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7"/>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7"/>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7"/>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7"/>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7"/>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7"/>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7"/>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7"/>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7"/>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7"/>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7"/>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7"/>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7"/>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7"/>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7"/>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7"/>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7"/>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37"/>
          <p:cNvGrpSpPr/>
          <p:nvPr/>
        </p:nvGrpSpPr>
        <p:grpSpPr>
          <a:xfrm>
            <a:off x="731647" y="573573"/>
            <a:ext cx="635100" cy="734640"/>
            <a:chOff x="731647" y="573573"/>
            <a:chExt cx="635100" cy="734640"/>
          </a:xfrm>
        </p:grpSpPr>
        <p:grpSp>
          <p:nvGrpSpPr>
            <p:cNvPr id="2345" name="Google Shape;2345;p37"/>
            <p:cNvGrpSpPr/>
            <p:nvPr/>
          </p:nvGrpSpPr>
          <p:grpSpPr>
            <a:xfrm>
              <a:off x="731647" y="573573"/>
              <a:ext cx="635100" cy="635100"/>
              <a:chOff x="917231" y="750460"/>
              <a:chExt cx="635100" cy="635100"/>
            </a:xfrm>
          </p:grpSpPr>
          <p:sp>
            <p:nvSpPr>
              <p:cNvPr id="2346" name="Google Shape;2346;p37"/>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7"/>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37"/>
            <p:cNvGrpSpPr/>
            <p:nvPr/>
          </p:nvGrpSpPr>
          <p:grpSpPr>
            <a:xfrm>
              <a:off x="961679" y="1281213"/>
              <a:ext cx="175013" cy="27000"/>
              <a:chOff x="5662375" y="212375"/>
              <a:chExt cx="175013" cy="27000"/>
            </a:xfrm>
          </p:grpSpPr>
          <p:sp>
            <p:nvSpPr>
              <p:cNvPr id="2349" name="Google Shape;2349;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0" name="Google Shape;2350;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1" name="Google Shape;2351;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52" name="Google Shape;2352;p37"/>
          <p:cNvGrpSpPr/>
          <p:nvPr/>
        </p:nvGrpSpPr>
        <p:grpSpPr>
          <a:xfrm>
            <a:off x="731647" y="1650460"/>
            <a:ext cx="635100" cy="733490"/>
            <a:chOff x="731647" y="1650460"/>
            <a:chExt cx="635100" cy="733490"/>
          </a:xfrm>
        </p:grpSpPr>
        <p:grpSp>
          <p:nvGrpSpPr>
            <p:cNvPr id="2353" name="Google Shape;2353;p37"/>
            <p:cNvGrpSpPr/>
            <p:nvPr/>
          </p:nvGrpSpPr>
          <p:grpSpPr>
            <a:xfrm>
              <a:off x="731647" y="1650460"/>
              <a:ext cx="635100" cy="635100"/>
              <a:chOff x="917231" y="1827973"/>
              <a:chExt cx="635100" cy="635100"/>
            </a:xfrm>
          </p:grpSpPr>
          <p:sp>
            <p:nvSpPr>
              <p:cNvPr id="2354" name="Google Shape;2354;p37"/>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7"/>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37"/>
            <p:cNvGrpSpPr/>
            <p:nvPr/>
          </p:nvGrpSpPr>
          <p:grpSpPr>
            <a:xfrm>
              <a:off x="961679" y="2356951"/>
              <a:ext cx="175013" cy="27000"/>
              <a:chOff x="5662375" y="212375"/>
              <a:chExt cx="175013" cy="27000"/>
            </a:xfrm>
          </p:grpSpPr>
          <p:sp>
            <p:nvSpPr>
              <p:cNvPr id="2357" name="Google Shape;2357;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8" name="Google Shape;2358;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9" name="Google Shape;2359;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60" name="Google Shape;2360;p37"/>
          <p:cNvGrpSpPr/>
          <p:nvPr/>
        </p:nvGrpSpPr>
        <p:grpSpPr>
          <a:xfrm>
            <a:off x="731647" y="2728277"/>
            <a:ext cx="635100" cy="734984"/>
            <a:chOff x="731647" y="2728277"/>
            <a:chExt cx="635100" cy="734984"/>
          </a:xfrm>
        </p:grpSpPr>
        <p:grpSp>
          <p:nvGrpSpPr>
            <p:cNvPr id="2361" name="Google Shape;2361;p37"/>
            <p:cNvGrpSpPr/>
            <p:nvPr/>
          </p:nvGrpSpPr>
          <p:grpSpPr>
            <a:xfrm>
              <a:off x="731647" y="2728277"/>
              <a:ext cx="635100" cy="635100"/>
              <a:chOff x="917231" y="2905502"/>
              <a:chExt cx="635100" cy="635100"/>
            </a:xfrm>
          </p:grpSpPr>
          <p:sp>
            <p:nvSpPr>
              <p:cNvPr id="2362" name="Google Shape;2362;p37"/>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7"/>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37"/>
            <p:cNvGrpSpPr/>
            <p:nvPr/>
          </p:nvGrpSpPr>
          <p:grpSpPr>
            <a:xfrm>
              <a:off x="961679" y="3436260"/>
              <a:ext cx="175013" cy="27000"/>
              <a:chOff x="5662375" y="212375"/>
              <a:chExt cx="175013" cy="27000"/>
            </a:xfrm>
          </p:grpSpPr>
          <p:sp>
            <p:nvSpPr>
              <p:cNvPr id="2365" name="Google Shape;2365;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66" name="Google Shape;2366;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67" name="Google Shape;2367;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68" name="Google Shape;2368;p37"/>
          <p:cNvGrpSpPr/>
          <p:nvPr/>
        </p:nvGrpSpPr>
        <p:grpSpPr>
          <a:xfrm>
            <a:off x="731647" y="3806675"/>
            <a:ext cx="635100" cy="734704"/>
            <a:chOff x="731647" y="3806675"/>
            <a:chExt cx="635100" cy="734704"/>
          </a:xfrm>
        </p:grpSpPr>
        <p:grpSp>
          <p:nvGrpSpPr>
            <p:cNvPr id="2369" name="Google Shape;2369;p37"/>
            <p:cNvGrpSpPr/>
            <p:nvPr/>
          </p:nvGrpSpPr>
          <p:grpSpPr>
            <a:xfrm>
              <a:off x="731647" y="3806675"/>
              <a:ext cx="635100" cy="635100"/>
              <a:chOff x="917231" y="3983097"/>
              <a:chExt cx="635100" cy="635100"/>
            </a:xfrm>
          </p:grpSpPr>
          <p:sp>
            <p:nvSpPr>
              <p:cNvPr id="2370" name="Google Shape;2370;p37"/>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7"/>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37"/>
            <p:cNvGrpSpPr/>
            <p:nvPr/>
          </p:nvGrpSpPr>
          <p:grpSpPr>
            <a:xfrm>
              <a:off x="961679" y="4514379"/>
              <a:ext cx="175013" cy="27000"/>
              <a:chOff x="5662375" y="212375"/>
              <a:chExt cx="175013" cy="27000"/>
            </a:xfrm>
          </p:grpSpPr>
          <p:sp>
            <p:nvSpPr>
              <p:cNvPr id="2373" name="Google Shape;2373;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4" name="Google Shape;2374;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5" name="Google Shape;2375;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376" name="Google Shape;2376;p37"/>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Nội dung chính</a:t>
            </a:r>
            <a:endParaRPr/>
          </a:p>
        </p:txBody>
      </p:sp>
      <p:sp>
        <p:nvSpPr>
          <p:cNvPr id="2377" name="Google Shape;2377;p37"/>
          <p:cNvSpPr txBox="1"/>
          <p:nvPr>
            <p:ph idx="2" type="subTitle"/>
          </p:nvPr>
        </p:nvSpPr>
        <p:spPr>
          <a:xfrm>
            <a:off x="1664208" y="71323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Chức năng, ý tưởng, luồng hoạt động của hệ thống</a:t>
            </a:r>
            <a:endParaRPr>
              <a:latin typeface="Barlow Semi Condensed"/>
              <a:ea typeface="Barlow Semi Condensed"/>
              <a:cs typeface="Barlow Semi Condensed"/>
              <a:sym typeface="Barlow Semi Condensed"/>
            </a:endParaRPr>
          </a:p>
        </p:txBody>
      </p:sp>
      <p:sp>
        <p:nvSpPr>
          <p:cNvPr id="2378" name="Google Shape;2378;p37"/>
          <p:cNvSpPr txBox="1"/>
          <p:nvPr>
            <p:ph idx="1" type="subTitle"/>
          </p:nvPr>
        </p:nvSpPr>
        <p:spPr>
          <a:xfrm>
            <a:off x="1664208" y="4297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Giới thiệu đề tài</a:t>
            </a:r>
            <a:endParaRPr/>
          </a:p>
        </p:txBody>
      </p:sp>
      <p:sp>
        <p:nvSpPr>
          <p:cNvPr id="2379" name="Google Shape;2379;p37"/>
          <p:cNvSpPr txBox="1"/>
          <p:nvPr>
            <p:ph idx="3" type="subTitle"/>
          </p:nvPr>
        </p:nvSpPr>
        <p:spPr>
          <a:xfrm>
            <a:off x="1664208" y="150876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Phần cứng</a:t>
            </a:r>
            <a:endParaRPr/>
          </a:p>
        </p:txBody>
      </p:sp>
      <p:sp>
        <p:nvSpPr>
          <p:cNvPr id="2380" name="Google Shape;2380;p37"/>
          <p:cNvSpPr txBox="1"/>
          <p:nvPr>
            <p:ph idx="4" type="subTitle"/>
          </p:nvPr>
        </p:nvSpPr>
        <p:spPr>
          <a:xfrm>
            <a:off x="1664200" y="1792225"/>
            <a:ext cx="2676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Các thiết bị sử dụng, giao tiếp giữa các thiết bị trong hệ thống</a:t>
            </a:r>
            <a:endParaRPr/>
          </a:p>
        </p:txBody>
      </p:sp>
      <p:sp>
        <p:nvSpPr>
          <p:cNvPr id="2381" name="Google Shape;2381;p37"/>
          <p:cNvSpPr txBox="1"/>
          <p:nvPr>
            <p:ph idx="5" type="subTitle"/>
          </p:nvPr>
        </p:nvSpPr>
        <p:spPr>
          <a:xfrm>
            <a:off x="1664208" y="25877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AI</a:t>
            </a:r>
            <a:endParaRPr/>
          </a:p>
        </p:txBody>
      </p:sp>
      <p:sp>
        <p:nvSpPr>
          <p:cNvPr id="2382" name="Google Shape;2382;p37"/>
          <p:cNvSpPr txBox="1"/>
          <p:nvPr>
            <p:ph idx="6" type="subTitle"/>
          </p:nvPr>
        </p:nvSpPr>
        <p:spPr>
          <a:xfrm>
            <a:off x="1664208" y="287121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Lý thuyết, mô hình, mục đích sử dụng</a:t>
            </a:r>
            <a:endParaRPr/>
          </a:p>
        </p:txBody>
      </p:sp>
      <p:sp>
        <p:nvSpPr>
          <p:cNvPr id="2383" name="Google Shape;2383;p37"/>
          <p:cNvSpPr txBox="1"/>
          <p:nvPr>
            <p:ph idx="7" type="subTitle"/>
          </p:nvPr>
        </p:nvSpPr>
        <p:spPr>
          <a:xfrm>
            <a:off x="1664208" y="36667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Firebase &amp; Node-RED</a:t>
            </a:r>
            <a:endParaRPr/>
          </a:p>
        </p:txBody>
      </p:sp>
      <p:sp>
        <p:nvSpPr>
          <p:cNvPr id="2384" name="Google Shape;2384;p37"/>
          <p:cNvSpPr txBox="1"/>
          <p:nvPr>
            <p:ph idx="8" type="subTitle"/>
          </p:nvPr>
        </p:nvSpPr>
        <p:spPr>
          <a:xfrm>
            <a:off x="1664208" y="395020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Tính năng, luồng xử lý, hoạt động trong hệ thống</a:t>
            </a:r>
            <a:endParaRPr/>
          </a:p>
        </p:txBody>
      </p:sp>
      <p:sp>
        <p:nvSpPr>
          <p:cNvPr id="2385" name="Google Shape;2385;p37"/>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86" name="Google Shape;2386;p37"/>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87" name="Google Shape;2387;p37"/>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88" name="Google Shape;2388;p37"/>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64"/>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Tính năng của Node-RED</a:t>
            </a:r>
            <a:endParaRPr/>
          </a:p>
        </p:txBody>
      </p:sp>
      <p:sp>
        <p:nvSpPr>
          <p:cNvPr id="3105" name="Google Shape;3105;p64"/>
          <p:cNvSpPr txBox="1"/>
          <p:nvPr>
            <p:ph idx="1" type="subTitle"/>
          </p:nvPr>
        </p:nvSpPr>
        <p:spPr>
          <a:xfrm>
            <a:off x="5454100" y="1467200"/>
            <a:ext cx="2777700" cy="265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Barlow Semi Condensed"/>
              <a:buChar char="●"/>
            </a:pPr>
            <a:r>
              <a:rPr lang="en"/>
              <a:t>Giao diện trực quan, dễ sử dụng</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Hỗ trợ trên nhiều nền tảng: máy tính, điện thoại,…</a:t>
            </a:r>
            <a:endParaRPr/>
          </a:p>
          <a:p>
            <a:pPr indent="0" lvl="0" marL="0" rtl="0" algn="l">
              <a:spcBef>
                <a:spcPts val="0"/>
              </a:spcBef>
              <a:spcAft>
                <a:spcPts val="0"/>
              </a:spcAft>
              <a:buNone/>
            </a:pPr>
            <a:r>
              <a:t/>
            </a:r>
            <a:endParaRPr sz="400"/>
          </a:p>
          <a:p>
            <a:pPr indent="-330200" lvl="0" marL="457200" rtl="0" algn="l">
              <a:spcBef>
                <a:spcPts val="0"/>
              </a:spcBef>
              <a:spcAft>
                <a:spcPts val="0"/>
              </a:spcAft>
              <a:buClr>
                <a:schemeClr val="accent1"/>
              </a:buClr>
              <a:buSzPts val="1600"/>
              <a:buFont typeface="Barlow Semi Condensed"/>
              <a:buChar char="●"/>
            </a:pPr>
            <a:r>
              <a:rPr lang="en"/>
              <a:t>Linh hoạt</a:t>
            </a:r>
            <a:endParaRPr/>
          </a:p>
          <a:p>
            <a:pPr indent="-330200" lvl="0" marL="457200" rtl="0" algn="l">
              <a:spcBef>
                <a:spcPts val="1000"/>
              </a:spcBef>
              <a:spcAft>
                <a:spcPts val="0"/>
              </a:spcAft>
              <a:buClr>
                <a:schemeClr val="accent1"/>
              </a:buClr>
              <a:buSzPts val="1600"/>
              <a:buFont typeface="Barlow Semi Condensed"/>
              <a:buChar char="●"/>
            </a:pPr>
            <a:r>
              <a:rPr lang="en"/>
              <a:t>Tích hợp trên nhiều dịch vụ khác nhau</a:t>
            </a:r>
            <a:endParaRPr/>
          </a:p>
          <a:p>
            <a:pPr indent="0" lvl="0" marL="0" rtl="0" algn="l">
              <a:spcBef>
                <a:spcPts val="1000"/>
              </a:spcBef>
              <a:spcAft>
                <a:spcPts val="1000"/>
              </a:spcAft>
              <a:buNone/>
            </a:pPr>
            <a:r>
              <a:t/>
            </a:r>
            <a:endParaRPr/>
          </a:p>
        </p:txBody>
      </p:sp>
      <p:pic>
        <p:nvPicPr>
          <p:cNvPr descr="Node RED là gì? Những kiến thức cơ bản về Node-RED" id="3106" name="Google Shape;3106;p64"/>
          <p:cNvPicPr preferRelativeResize="0"/>
          <p:nvPr/>
        </p:nvPicPr>
        <p:blipFill rotWithShape="1">
          <a:blip r:embed="rId3">
            <a:alphaModFix/>
          </a:blip>
          <a:srcRect b="0" l="0" r="0" t="0"/>
          <a:stretch/>
        </p:blipFill>
        <p:spPr>
          <a:xfrm>
            <a:off x="651524" y="1680599"/>
            <a:ext cx="4022186" cy="2656201"/>
          </a:xfrm>
          <a:prstGeom prst="rect">
            <a:avLst/>
          </a:prstGeom>
          <a:noFill/>
          <a:ln>
            <a:noFill/>
          </a:ln>
        </p:spPr>
      </p:pic>
      <p:pic>
        <p:nvPicPr>
          <p:cNvPr descr="https://lh3.googleusercontent.com/0F2lyvz_arXJLxCRZPyHi0w9hOy9AdPUewFn49qTIASv-sD8XFaJFTpj5qKXxJvbUponKp5TzgCUt32ysbZxFttcLaGGdpWWem2Shie68SQsi6uzOM3WuuU65gqVfedboEy_suhg" id="3107" name="Google Shape;3107;p64"/>
          <p:cNvPicPr preferRelativeResize="0"/>
          <p:nvPr/>
        </p:nvPicPr>
        <p:blipFill rotWithShape="1">
          <a:blip r:embed="rId4">
            <a:alphaModFix/>
          </a:blip>
          <a:srcRect b="0" l="0" r="0" t="0"/>
          <a:stretch/>
        </p:blipFill>
        <p:spPr>
          <a:xfrm>
            <a:off x="217525" y="1524800"/>
            <a:ext cx="5316449" cy="2541001"/>
          </a:xfrm>
          <a:prstGeom prst="rect">
            <a:avLst/>
          </a:prstGeom>
          <a:noFill/>
          <a:ln>
            <a:noFill/>
          </a:ln>
        </p:spPr>
      </p:pic>
      <p:pic>
        <p:nvPicPr>
          <p:cNvPr descr="Node-red cơ bản | Học ARM" id="3108" name="Google Shape;3108;p64"/>
          <p:cNvPicPr preferRelativeResize="0"/>
          <p:nvPr/>
        </p:nvPicPr>
        <p:blipFill rotWithShape="1">
          <a:blip r:embed="rId5">
            <a:alphaModFix/>
          </a:blip>
          <a:srcRect b="0" l="0" r="0" t="0"/>
          <a:stretch/>
        </p:blipFill>
        <p:spPr>
          <a:xfrm>
            <a:off x="889901" y="1680588"/>
            <a:ext cx="3971700" cy="24195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descr="Node-RED Data Visualization" id="3109" name="Google Shape;3109;p64"/>
          <p:cNvPicPr preferRelativeResize="0"/>
          <p:nvPr/>
        </p:nvPicPr>
        <p:blipFill rotWithShape="1">
          <a:blip r:embed="rId6">
            <a:alphaModFix/>
          </a:blip>
          <a:srcRect b="0" l="0" r="0" t="0"/>
          <a:stretch/>
        </p:blipFill>
        <p:spPr>
          <a:xfrm>
            <a:off x="217525" y="1599076"/>
            <a:ext cx="5236577" cy="231151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06"/>
                                        </p:tgtEl>
                                        <p:attrNameLst>
                                          <p:attrName>style.visibility</p:attrName>
                                        </p:attrNameLst>
                                      </p:cBhvr>
                                      <p:to>
                                        <p:strVal val="visible"/>
                                      </p:to>
                                    </p:set>
                                    <p:animEffect filter="fade" transition="in">
                                      <p:cBhvr>
                                        <p:cTn dur="2500"/>
                                        <p:tgtEl>
                                          <p:spTgt spid="3106"/>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3106"/>
                                        </p:tgtEl>
                                      </p:cBhvr>
                                    </p:animEffect>
                                    <p:set>
                                      <p:cBhvr>
                                        <p:cTn dur="1" fill="hold">
                                          <p:stCondLst>
                                            <p:cond delay="1000"/>
                                          </p:stCondLst>
                                        </p:cTn>
                                        <p:tgtEl>
                                          <p:spTgt spid="31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2500"/>
                                        <p:tgtEl>
                                          <p:spTgt spid="3107"/>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3107"/>
                                        </p:tgtEl>
                                      </p:cBhvr>
                                    </p:animEffect>
                                    <p:set>
                                      <p:cBhvr>
                                        <p:cTn dur="1" fill="hold">
                                          <p:stCondLst>
                                            <p:cond delay="1000"/>
                                          </p:stCondLst>
                                        </p:cTn>
                                        <p:tgtEl>
                                          <p:spTgt spid="31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2500"/>
                                        <p:tgtEl>
                                          <p:spTgt spid="3108"/>
                                        </p:tgtEl>
                                      </p:cBhvr>
                                    </p:animEffec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1000"/>
                                        <p:tgtEl>
                                          <p:spTgt spid="3108"/>
                                        </p:tgtEl>
                                      </p:cBhvr>
                                    </p:animEffect>
                                    <p:set>
                                      <p:cBhvr>
                                        <p:cTn dur="1" fill="hold">
                                          <p:stCondLst>
                                            <p:cond delay="1000"/>
                                          </p:stCondLst>
                                        </p:cTn>
                                        <p:tgtEl>
                                          <p:spTgt spid="31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2500"/>
                                        <p:tgtEl>
                                          <p:spTgt spid="3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grpSp>
        <p:nvGrpSpPr>
          <p:cNvPr id="3114" name="Google Shape;3114;p65"/>
          <p:cNvGrpSpPr/>
          <p:nvPr/>
        </p:nvGrpSpPr>
        <p:grpSpPr>
          <a:xfrm>
            <a:off x="3732436" y="526916"/>
            <a:ext cx="1679127" cy="1679127"/>
            <a:chOff x="3614228" y="234880"/>
            <a:chExt cx="1915500" cy="1915500"/>
          </a:xfrm>
        </p:grpSpPr>
        <p:sp>
          <p:nvSpPr>
            <p:cNvPr id="3115" name="Google Shape;3115;p65"/>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65"/>
          <p:cNvGrpSpPr/>
          <p:nvPr/>
        </p:nvGrpSpPr>
        <p:grpSpPr>
          <a:xfrm>
            <a:off x="4276267" y="1071174"/>
            <a:ext cx="591455" cy="590639"/>
            <a:chOff x="1190625" y="238125"/>
            <a:chExt cx="5238750" cy="5231525"/>
          </a:xfrm>
        </p:grpSpPr>
        <p:sp>
          <p:nvSpPr>
            <p:cNvPr id="3118" name="Google Shape;3118;p65"/>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19" name="Google Shape;3119;p65"/>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0" name="Google Shape;3120;p65"/>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1" name="Google Shape;3121;p65"/>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2" name="Google Shape;3122;p65"/>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3" name="Google Shape;3123;p65"/>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4" name="Google Shape;3124;p65"/>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5" name="Google Shape;3125;p65"/>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6" name="Google Shape;3126;p65"/>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127" name="Google Shape;3127;p65"/>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128" name="Google Shape;3128;p65"/>
          <p:cNvSpPr txBox="1"/>
          <p:nvPr>
            <p:ph type="title"/>
          </p:nvPr>
        </p:nvSpPr>
        <p:spPr>
          <a:xfrm>
            <a:off x="1820550" y="2421300"/>
            <a:ext cx="55029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Hoạt động trong hệ thống</a:t>
            </a:r>
            <a:endParaRPr/>
          </a:p>
        </p:txBody>
      </p:sp>
      <p:sp>
        <p:nvSpPr>
          <p:cNvPr id="3129" name="Google Shape;3129;p65"/>
          <p:cNvSpPr txBox="1"/>
          <p:nvPr>
            <p:ph idx="1" type="subTitle"/>
          </p:nvPr>
        </p:nvSpPr>
        <p:spPr>
          <a:xfrm>
            <a:off x="1412700" y="3157250"/>
            <a:ext cx="6429300" cy="18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highlight>
                  <a:schemeClr val="lt1"/>
                </a:highlight>
              </a:rPr>
              <a:t>Trong hệ thống cảnh báo cháy, Node-RED có thể  được sử dụng để kết nối với dữ liệu từ Firebase và hiển thị các thông tin cảnh báo lên giao diện trực quan để tương tác với người dùng. Nó cũng có thể được sử dụng để gửi thông báo cảnh báo đến người dùng qua email, tin nhắn hoặc push notification. Node-RED cũng có thể được sử dụng để thực hiện các hoạt động xử lý dữ liệu và điều khiển các thiết bị trong hệ thống cảnh báo cháy</a:t>
            </a:r>
            <a:endParaRPr>
              <a:highlight>
                <a:schemeClr val="lt1"/>
              </a:highlight>
              <a:latin typeface="Barlow Semi Condensed"/>
              <a:ea typeface="Barlow Semi Condensed"/>
              <a:cs typeface="Barlow Semi Condensed"/>
              <a:sym typeface="Barlow Semi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6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Tương tác giữa Firebase và Node-RED</a:t>
            </a:r>
            <a:endParaRPr/>
          </a:p>
        </p:txBody>
      </p:sp>
      <p:pic>
        <p:nvPicPr>
          <p:cNvPr descr="IoT Application using Node Red &amp; Google Firebase | Raspberry Pi - YouTube" id="3135" name="Google Shape;3135;p66"/>
          <p:cNvPicPr preferRelativeResize="0"/>
          <p:nvPr/>
        </p:nvPicPr>
        <p:blipFill rotWithShape="1">
          <a:blip r:embed="rId3">
            <a:alphaModFix/>
          </a:blip>
          <a:srcRect b="0" l="0" r="0" t="0"/>
          <a:stretch/>
        </p:blipFill>
        <p:spPr>
          <a:xfrm>
            <a:off x="1448175" y="1254350"/>
            <a:ext cx="6247651" cy="3462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67"/>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Dữ liệu lưu trong Firebase</a:t>
            </a:r>
            <a:endParaRPr/>
          </a:p>
          <a:p>
            <a:pPr indent="0" lvl="0" marL="0" rtl="0" algn="ctr">
              <a:spcBef>
                <a:spcPts val="0"/>
              </a:spcBef>
              <a:spcAft>
                <a:spcPts val="0"/>
              </a:spcAft>
              <a:buNone/>
            </a:pPr>
            <a:r>
              <a:t/>
            </a:r>
            <a:endParaRPr/>
          </a:p>
        </p:txBody>
      </p:sp>
      <p:sp>
        <p:nvSpPr>
          <p:cNvPr id="3141" name="Google Shape;3141;p67"/>
          <p:cNvSpPr txBox="1"/>
          <p:nvPr/>
        </p:nvSpPr>
        <p:spPr>
          <a:xfrm>
            <a:off x="4515225" y="4498150"/>
            <a:ext cx="40152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Dữ liệu sẽ được lưu trong Firebase</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3142" name="Google Shape;3142;p67"/>
          <p:cNvSpPr txBox="1"/>
          <p:nvPr/>
        </p:nvSpPr>
        <p:spPr>
          <a:xfrm>
            <a:off x="234525" y="1268100"/>
            <a:ext cx="4015200" cy="3371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Đơn vị đo khí ga là ppm (Parts per million) đo lường số lượng các phân tử khí trong một triệu phân tử của không khí.</a:t>
            </a:r>
            <a:endParaRPr sz="1600">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400">
              <a:solidFill>
                <a:srgbClr val="494949"/>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Nồng độ khí ga sẽ được cập nhật liên tục theo thời gian thực.</a:t>
            </a:r>
            <a:endParaRPr sz="1600">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400">
              <a:solidFill>
                <a:srgbClr val="494949"/>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Giá trị của voi phun nước sẽ là true/false tùy thuộc vào nhu cầu sử dụng của người dùng.</a:t>
            </a:r>
            <a:endParaRPr sz="1600">
              <a:solidFill>
                <a:srgbClr val="494949"/>
              </a:solidFill>
              <a:latin typeface="Barlow Semi Condensed"/>
              <a:ea typeface="Barlow Semi Condensed"/>
              <a:cs typeface="Barlow Semi Condensed"/>
              <a:sym typeface="Barlow Semi Condensed"/>
            </a:endParaRPr>
          </a:p>
          <a:p>
            <a:pPr indent="-330200" lvl="0" marL="457200" rtl="0" algn="l">
              <a:spcBef>
                <a:spcPts val="1000"/>
              </a:spcBef>
              <a:spcAft>
                <a:spcPts val="0"/>
              </a:spcAft>
              <a:buClr>
                <a:srgbClr val="77C6FC"/>
              </a:buClr>
              <a:buSzPts val="1600"/>
              <a:buFont typeface="Barlow Semi Condensed"/>
              <a:buChar char="●"/>
            </a:pPr>
            <a:r>
              <a:rPr lang="en" sz="1600">
                <a:solidFill>
                  <a:srgbClr val="494949"/>
                </a:solidFill>
                <a:latin typeface="Barlow Semi Condensed"/>
                <a:ea typeface="Barlow Semi Condensed"/>
                <a:cs typeface="Barlow Semi Condensed"/>
                <a:sym typeface="Barlow Semi Condensed"/>
              </a:rPr>
              <a:t>URL của hình ảnh được trích xuất từ Camera cũng sẽ được lưu trong Firebase và cập nhật lên Node-RED để tương tác với người dùng.</a:t>
            </a:r>
            <a:endParaRPr sz="1600">
              <a:solidFill>
                <a:srgbClr val="494949"/>
              </a:solidFill>
              <a:latin typeface="Barlow Semi Condensed"/>
              <a:ea typeface="Barlow Semi Condensed"/>
              <a:cs typeface="Barlow Semi Condensed"/>
              <a:sym typeface="Barlow Semi Condensed"/>
            </a:endParaRPr>
          </a:p>
          <a:p>
            <a:pPr indent="0" lvl="0" marL="0" rtl="0" algn="l">
              <a:spcBef>
                <a:spcPts val="1000"/>
              </a:spcBef>
              <a:spcAft>
                <a:spcPts val="1000"/>
              </a:spcAft>
              <a:buNone/>
            </a:pPr>
            <a:r>
              <a:t/>
            </a:r>
            <a:endParaRPr sz="1600">
              <a:solidFill>
                <a:srgbClr val="494949"/>
              </a:solidFill>
              <a:latin typeface="Barlow Semi Condensed"/>
              <a:ea typeface="Barlow Semi Condensed"/>
              <a:cs typeface="Barlow Semi Condensed"/>
              <a:sym typeface="Barlow Semi Condensed"/>
            </a:endParaRPr>
          </a:p>
        </p:txBody>
      </p:sp>
      <p:pic>
        <p:nvPicPr>
          <p:cNvPr id="3143" name="Google Shape;3143;p67"/>
          <p:cNvPicPr preferRelativeResize="0"/>
          <p:nvPr/>
        </p:nvPicPr>
        <p:blipFill rotWithShape="1">
          <a:blip r:embed="rId3">
            <a:alphaModFix/>
          </a:blip>
          <a:srcRect b="0" l="0" r="0" t="0"/>
          <a:stretch/>
        </p:blipFill>
        <p:spPr>
          <a:xfrm>
            <a:off x="4249725" y="1351200"/>
            <a:ext cx="4291800" cy="3204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68"/>
          <p:cNvSpPr txBox="1"/>
          <p:nvPr>
            <p:ph type="title"/>
          </p:nvPr>
        </p:nvSpPr>
        <p:spPr>
          <a:xfrm>
            <a:off x="882450" y="2608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Thiết kế luồng xử lý trong Node-RED</a:t>
            </a:r>
            <a:endParaRPr/>
          </a:p>
        </p:txBody>
      </p:sp>
      <p:pic>
        <p:nvPicPr>
          <p:cNvPr id="3149" name="Google Shape;3149;p68"/>
          <p:cNvPicPr preferRelativeResize="0"/>
          <p:nvPr/>
        </p:nvPicPr>
        <p:blipFill>
          <a:blip r:embed="rId3">
            <a:alphaModFix/>
          </a:blip>
          <a:stretch>
            <a:fillRect/>
          </a:stretch>
        </p:blipFill>
        <p:spPr>
          <a:xfrm>
            <a:off x="882450" y="1063423"/>
            <a:ext cx="7261497" cy="39276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69"/>
          <p:cNvSpPr txBox="1"/>
          <p:nvPr>
            <p:ph type="title"/>
          </p:nvPr>
        </p:nvSpPr>
        <p:spPr>
          <a:xfrm>
            <a:off x="1823550" y="1392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Giao diện người dùng Node-RED</a:t>
            </a:r>
            <a:endParaRPr/>
          </a:p>
          <a:p>
            <a:pPr indent="0" lvl="0" marL="0" rtl="0" algn="ctr">
              <a:spcBef>
                <a:spcPts val="0"/>
              </a:spcBef>
              <a:spcAft>
                <a:spcPts val="0"/>
              </a:spcAft>
              <a:buNone/>
            </a:pPr>
            <a:r>
              <a:t/>
            </a:r>
            <a:endParaRPr/>
          </a:p>
        </p:txBody>
      </p:sp>
      <p:pic>
        <p:nvPicPr>
          <p:cNvPr id="3155" name="Google Shape;3155;p69"/>
          <p:cNvPicPr preferRelativeResize="0"/>
          <p:nvPr/>
        </p:nvPicPr>
        <p:blipFill rotWithShape="1">
          <a:blip r:embed="rId3">
            <a:alphaModFix/>
          </a:blip>
          <a:srcRect b="0" l="0" r="0" t="0"/>
          <a:stretch/>
        </p:blipFill>
        <p:spPr>
          <a:xfrm>
            <a:off x="1339278" y="822525"/>
            <a:ext cx="6672721" cy="43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sp>
        <p:nvSpPr>
          <p:cNvPr id="3160" name="Google Shape;3160;p70"/>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r>
              <a:rPr lang="en" sz="7200"/>
              <a:t>!</a:t>
            </a:r>
            <a:endParaRPr sz="7200"/>
          </a:p>
        </p:txBody>
      </p:sp>
      <p:sp>
        <p:nvSpPr>
          <p:cNvPr id="3161" name="Google Shape;3161;p70"/>
          <p:cNvSpPr txBox="1"/>
          <p:nvPr>
            <p:ph idx="1" type="subTitle"/>
          </p:nvPr>
        </p:nvSpPr>
        <p:spPr>
          <a:xfrm>
            <a:off x="3017520" y="1709928"/>
            <a:ext cx="3099900" cy="14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t/>
            </a:r>
            <a:endParaRPr>
              <a:solidFill>
                <a:srgbClr val="595959"/>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a:solidFill>
                  <a:schemeClr val="dk2"/>
                </a:solidFill>
              </a:rPr>
              <a:t>support@slidesgo.com</a:t>
            </a:r>
            <a:endParaRPr>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a:solidFill>
                  <a:schemeClr val="dk2"/>
                </a:solidFill>
                <a:latin typeface="Barlow Semi Condensed"/>
                <a:ea typeface="Barlow Semi Condensed"/>
                <a:cs typeface="Barlow Semi Condensed"/>
                <a:sym typeface="Barlow Semi Condensed"/>
              </a:rPr>
              <a:t>+91  620 421 838 </a:t>
            </a:r>
            <a:endParaRPr>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a:solidFill>
                  <a:schemeClr val="dk2"/>
                </a:solidFill>
              </a:rPr>
              <a:t>https://slidesgo.com/</a:t>
            </a:r>
            <a:endParaRPr>
              <a:solidFill>
                <a:schemeClr val="dk2"/>
              </a:solidFill>
              <a:latin typeface="Barlow Semi Condensed Light"/>
              <a:ea typeface="Barlow Semi Condensed Light"/>
              <a:cs typeface="Barlow Semi Condensed Light"/>
              <a:sym typeface="Barlow Semi Condensed Light"/>
            </a:endParaRPr>
          </a:p>
        </p:txBody>
      </p:sp>
      <p:grpSp>
        <p:nvGrpSpPr>
          <p:cNvPr id="3162" name="Google Shape;3162;p70"/>
          <p:cNvGrpSpPr/>
          <p:nvPr/>
        </p:nvGrpSpPr>
        <p:grpSpPr>
          <a:xfrm>
            <a:off x="3733763" y="3221625"/>
            <a:ext cx="1681025" cy="338359"/>
            <a:chOff x="3733763" y="3183525"/>
            <a:chExt cx="1681025" cy="338359"/>
          </a:xfrm>
        </p:grpSpPr>
        <p:sp>
          <p:nvSpPr>
            <p:cNvPr id="3163" name="Google Shape;3163;p70"/>
            <p:cNvSpPr/>
            <p:nvPr/>
          </p:nvSpPr>
          <p:spPr>
            <a:xfrm>
              <a:off x="3733763" y="3183525"/>
              <a:ext cx="338345" cy="338295"/>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70"/>
            <p:cNvGrpSpPr/>
            <p:nvPr/>
          </p:nvGrpSpPr>
          <p:grpSpPr>
            <a:xfrm>
              <a:off x="4166051" y="3183552"/>
              <a:ext cx="338366" cy="338332"/>
              <a:chOff x="812101" y="2571761"/>
              <a:chExt cx="417066" cy="417024"/>
            </a:xfrm>
          </p:grpSpPr>
          <p:sp>
            <p:nvSpPr>
              <p:cNvPr id="3165" name="Google Shape;3165;p70"/>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0"/>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0"/>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0"/>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70"/>
            <p:cNvGrpSpPr/>
            <p:nvPr/>
          </p:nvGrpSpPr>
          <p:grpSpPr>
            <a:xfrm>
              <a:off x="4598397" y="3183552"/>
              <a:ext cx="338332" cy="338332"/>
              <a:chOff x="1323129" y="2571761"/>
              <a:chExt cx="417024" cy="417024"/>
            </a:xfrm>
          </p:grpSpPr>
          <p:sp>
            <p:nvSpPr>
              <p:cNvPr id="3170" name="Google Shape;3170;p70"/>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0"/>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0"/>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0"/>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4" name="Google Shape;3174;p70"/>
            <p:cNvSpPr/>
            <p:nvPr/>
          </p:nvSpPr>
          <p:spPr>
            <a:xfrm>
              <a:off x="5074766" y="3214044"/>
              <a:ext cx="340022" cy="277263"/>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78" name="Shape 3178"/>
        <p:cNvGrpSpPr/>
        <p:nvPr/>
      </p:nvGrpSpPr>
      <p:grpSpPr>
        <a:xfrm>
          <a:off x="0" y="0"/>
          <a:ext cx="0" cy="0"/>
          <a:chOff x="0" y="0"/>
          <a:chExt cx="0" cy="0"/>
        </a:xfrm>
      </p:grpSpPr>
      <p:pic>
        <p:nvPicPr>
          <p:cNvPr id="3179" name="Google Shape;3179;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38"/>
          <p:cNvSpPr txBox="1"/>
          <p:nvPr>
            <p:ph type="title"/>
          </p:nvPr>
        </p:nvSpPr>
        <p:spPr>
          <a:xfrm>
            <a:off x="2506625" y="2231125"/>
            <a:ext cx="41130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Giới thiệu đề tài</a:t>
            </a:r>
            <a:endParaRPr sz="4700"/>
          </a:p>
        </p:txBody>
      </p:sp>
      <p:sp>
        <p:nvSpPr>
          <p:cNvPr id="2394" name="Google Shape;2394;p38"/>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95" name="Google Shape;2395;p38"/>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 ý tưởng, luồng giao tiếp của hệ thống</a:t>
            </a:r>
            <a:endParaRPr>
              <a:latin typeface="Barlow Semi Condensed"/>
              <a:ea typeface="Barlow Semi Condensed"/>
              <a:cs typeface="Barlow Semi Condensed"/>
              <a:sym typeface="Barlow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grpSp>
        <p:nvGrpSpPr>
          <p:cNvPr id="2400" name="Google Shape;2400;p39"/>
          <p:cNvGrpSpPr/>
          <p:nvPr/>
        </p:nvGrpSpPr>
        <p:grpSpPr>
          <a:xfrm>
            <a:off x="3732436" y="294641"/>
            <a:ext cx="1679127" cy="1679127"/>
            <a:chOff x="3614228" y="234880"/>
            <a:chExt cx="1915500" cy="1915500"/>
          </a:xfrm>
        </p:grpSpPr>
        <p:sp>
          <p:nvSpPr>
            <p:cNvPr id="2401" name="Google Shape;2401;p39"/>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9"/>
            <p:cNvSpPr/>
            <p:nvPr/>
          </p:nvSpPr>
          <p:spPr>
            <a:xfrm>
              <a:off x="3869711" y="490401"/>
              <a:ext cx="1404000" cy="140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39"/>
          <p:cNvGrpSpPr/>
          <p:nvPr/>
        </p:nvGrpSpPr>
        <p:grpSpPr>
          <a:xfrm>
            <a:off x="4276267" y="838899"/>
            <a:ext cx="591455" cy="590639"/>
            <a:chOff x="1190625" y="238125"/>
            <a:chExt cx="5238750" cy="5231525"/>
          </a:xfrm>
        </p:grpSpPr>
        <p:sp>
          <p:nvSpPr>
            <p:cNvPr id="2404" name="Google Shape;2404;p39"/>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5" name="Google Shape;2405;p39"/>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6" name="Google Shape;2406;p39"/>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7" name="Google Shape;2407;p39"/>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8" name="Google Shape;2408;p39"/>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9" name="Google Shape;2409;p39"/>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10" name="Google Shape;2410;p39"/>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11" name="Google Shape;2411;p39"/>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12" name="Google Shape;2412;p39"/>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13" name="Google Shape;2413;p39"/>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14" name="Google Shape;2414;p39"/>
          <p:cNvSpPr txBox="1"/>
          <p:nvPr>
            <p:ph type="title"/>
          </p:nvPr>
        </p:nvSpPr>
        <p:spPr>
          <a:xfrm>
            <a:off x="1820550" y="2125650"/>
            <a:ext cx="55029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Hệ thống chữa cháy thông minh</a:t>
            </a:r>
            <a:endParaRPr/>
          </a:p>
        </p:txBody>
      </p:sp>
      <p:sp>
        <p:nvSpPr>
          <p:cNvPr id="2415" name="Google Shape;2415;p39"/>
          <p:cNvSpPr txBox="1"/>
          <p:nvPr>
            <p:ph idx="1" type="subTitle"/>
          </p:nvPr>
        </p:nvSpPr>
        <p:spPr>
          <a:xfrm>
            <a:off x="2661175" y="2853525"/>
            <a:ext cx="53163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Mục tiêu của đề tài là xây dựng hệ thống chữa cháy thông minh nhằm giảm thiểu và hạn chế tối đa tác hại, tổn thất do các vụ cháy nổ, hỏa hoạn gây ra. </a:t>
            </a:r>
            <a:endParaRPr sz="1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1600"/>
              <a:t>Hệ thống sử dụng và kết hợp những công nghệ hiện đại để đảm bảo tính chính xác, độ hiệu quả của một hệ thống chữa cháy.</a:t>
            </a:r>
            <a:endParaRPr>
              <a:latin typeface="Barlow Semi Condensed"/>
              <a:ea typeface="Barlow Semi Condensed"/>
              <a:cs typeface="Barlow Semi Condensed"/>
              <a:sym typeface="Barlow Semi Condensed"/>
            </a:endParaRPr>
          </a:p>
        </p:txBody>
      </p:sp>
      <p:pic>
        <p:nvPicPr>
          <p:cNvPr id="2416" name="Google Shape;2416;p39"/>
          <p:cNvPicPr preferRelativeResize="0"/>
          <p:nvPr/>
        </p:nvPicPr>
        <p:blipFill>
          <a:blip r:embed="rId3">
            <a:alphaModFix/>
          </a:blip>
          <a:stretch>
            <a:fillRect/>
          </a:stretch>
        </p:blipFill>
        <p:spPr>
          <a:xfrm>
            <a:off x="1129000" y="2897763"/>
            <a:ext cx="1387525" cy="138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40"/>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 chính của hệ thống</a:t>
            </a:r>
            <a:endParaRPr/>
          </a:p>
        </p:txBody>
      </p:sp>
      <p:sp>
        <p:nvSpPr>
          <p:cNvPr id="2422" name="Google Shape;2422;p40"/>
          <p:cNvSpPr/>
          <p:nvPr/>
        </p:nvSpPr>
        <p:spPr>
          <a:xfrm>
            <a:off x="629700" y="1435157"/>
            <a:ext cx="2676000" cy="3222300"/>
          </a:xfrm>
          <a:prstGeom prst="roundRect">
            <a:avLst>
              <a:gd fmla="val 16667"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0"/>
          <p:cNvSpPr/>
          <p:nvPr/>
        </p:nvSpPr>
        <p:spPr>
          <a:xfrm>
            <a:off x="814800" y="162880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0"/>
          <p:cNvSpPr txBox="1"/>
          <p:nvPr/>
        </p:nvSpPr>
        <p:spPr>
          <a:xfrm>
            <a:off x="921451" y="2832338"/>
            <a:ext cx="20847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94949"/>
                </a:solidFill>
                <a:latin typeface="Barlow Semi Condensed"/>
                <a:ea typeface="Barlow Semi Condensed"/>
                <a:cs typeface="Barlow Semi Condensed"/>
                <a:sym typeface="Barlow Semi Condensed"/>
              </a:rPr>
              <a:t>Hệ thống phát hiện đám cháy theo thời gian thực và gửi cảnh báo cho chủ nhà.</a:t>
            </a:r>
            <a:endParaRPr sz="1600">
              <a:solidFill>
                <a:srgbClr val="494949"/>
              </a:solidFill>
              <a:latin typeface="Barlow Semi Condensed"/>
              <a:ea typeface="Barlow Semi Condensed"/>
              <a:cs typeface="Barlow Semi Condensed"/>
              <a:sym typeface="Barlow Semi Condensed"/>
            </a:endParaRPr>
          </a:p>
        </p:txBody>
      </p:sp>
      <p:sp>
        <p:nvSpPr>
          <p:cNvPr id="2425" name="Google Shape;2425;p40"/>
          <p:cNvSpPr txBox="1"/>
          <p:nvPr/>
        </p:nvSpPr>
        <p:spPr>
          <a:xfrm>
            <a:off x="921451" y="2503154"/>
            <a:ext cx="20847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7C6FC"/>
                </a:solidFill>
                <a:latin typeface="Barlow Semi Condensed Medium"/>
                <a:ea typeface="Barlow Semi Condensed Medium"/>
                <a:cs typeface="Barlow Semi Condensed Medium"/>
                <a:sym typeface="Barlow Semi Condensed Medium"/>
              </a:rPr>
              <a:t>Phát hiện đám cháy</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2426" name="Google Shape;2426;p40"/>
          <p:cNvSpPr txBox="1"/>
          <p:nvPr/>
        </p:nvSpPr>
        <p:spPr>
          <a:xfrm>
            <a:off x="1607251" y="1927082"/>
            <a:ext cx="722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94949"/>
                </a:solidFill>
                <a:latin typeface="Fjalla One"/>
                <a:ea typeface="Fjalla One"/>
                <a:cs typeface="Fjalla One"/>
                <a:sym typeface="Fjalla One"/>
              </a:rPr>
              <a:t>01</a:t>
            </a:r>
            <a:endParaRPr sz="3000">
              <a:solidFill>
                <a:srgbClr val="494949"/>
              </a:solidFill>
              <a:latin typeface="Fjalla One"/>
              <a:ea typeface="Fjalla One"/>
              <a:cs typeface="Fjalla One"/>
              <a:sym typeface="Fjalla One"/>
            </a:endParaRPr>
          </a:p>
        </p:txBody>
      </p:sp>
      <p:pic>
        <p:nvPicPr>
          <p:cNvPr id="2427" name="Google Shape;2427;p40"/>
          <p:cNvPicPr preferRelativeResize="0"/>
          <p:nvPr/>
        </p:nvPicPr>
        <p:blipFill>
          <a:blip r:embed="rId3">
            <a:alphaModFix/>
          </a:blip>
          <a:stretch>
            <a:fillRect/>
          </a:stretch>
        </p:blipFill>
        <p:spPr>
          <a:xfrm>
            <a:off x="3712525" y="1927075"/>
            <a:ext cx="5073425" cy="253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41"/>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 chính của hệ thống</a:t>
            </a:r>
            <a:endParaRPr/>
          </a:p>
        </p:txBody>
      </p:sp>
      <p:sp>
        <p:nvSpPr>
          <p:cNvPr id="2433" name="Google Shape;2433;p41"/>
          <p:cNvSpPr/>
          <p:nvPr/>
        </p:nvSpPr>
        <p:spPr>
          <a:xfrm>
            <a:off x="629700" y="1435157"/>
            <a:ext cx="2676000" cy="3222300"/>
          </a:xfrm>
          <a:prstGeom prst="roundRect">
            <a:avLst>
              <a:gd fmla="val 16667"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1"/>
          <p:cNvSpPr/>
          <p:nvPr/>
        </p:nvSpPr>
        <p:spPr>
          <a:xfrm>
            <a:off x="814800" y="162880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1"/>
          <p:cNvSpPr txBox="1"/>
          <p:nvPr/>
        </p:nvSpPr>
        <p:spPr>
          <a:xfrm>
            <a:off x="921451" y="2832338"/>
            <a:ext cx="20847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Hệ thống tự động phun nước để chữa cháy ngay khi phát hiện đám cháy.</a:t>
            </a:r>
            <a:endParaRPr sz="16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solidFill>
                <a:srgbClr val="494949"/>
              </a:solidFill>
              <a:latin typeface="Barlow Semi Condensed"/>
              <a:ea typeface="Barlow Semi Condensed"/>
              <a:cs typeface="Barlow Semi Condensed"/>
              <a:sym typeface="Barlow Semi Condensed"/>
            </a:endParaRPr>
          </a:p>
        </p:txBody>
      </p:sp>
      <p:sp>
        <p:nvSpPr>
          <p:cNvPr id="2436" name="Google Shape;2436;p41"/>
          <p:cNvSpPr txBox="1"/>
          <p:nvPr/>
        </p:nvSpPr>
        <p:spPr>
          <a:xfrm>
            <a:off x="921451" y="2503154"/>
            <a:ext cx="20847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Chữa cháy tự động</a:t>
            </a:r>
            <a:endParaRPr sz="1800">
              <a:solidFill>
                <a:srgbClr val="77C6FC"/>
              </a:solidFill>
              <a:latin typeface="Barlow Semi Condensed Medium"/>
              <a:ea typeface="Barlow Semi Condensed Medium"/>
              <a:cs typeface="Barlow Semi Condensed Medium"/>
              <a:sym typeface="Barlow Semi Condensed Medium"/>
            </a:endParaRPr>
          </a:p>
        </p:txBody>
      </p:sp>
      <p:sp>
        <p:nvSpPr>
          <p:cNvPr id="2437" name="Google Shape;2437;p41"/>
          <p:cNvSpPr txBox="1"/>
          <p:nvPr/>
        </p:nvSpPr>
        <p:spPr>
          <a:xfrm>
            <a:off x="1607251" y="1927082"/>
            <a:ext cx="722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94949"/>
                </a:solidFill>
                <a:latin typeface="Fjalla One"/>
                <a:ea typeface="Fjalla One"/>
                <a:cs typeface="Fjalla One"/>
                <a:sym typeface="Fjalla One"/>
              </a:rPr>
              <a:t>02</a:t>
            </a:r>
            <a:endParaRPr sz="3000">
              <a:solidFill>
                <a:srgbClr val="494949"/>
              </a:solidFill>
              <a:latin typeface="Fjalla One"/>
              <a:ea typeface="Fjalla One"/>
              <a:cs typeface="Fjalla One"/>
              <a:sym typeface="Fjalla One"/>
            </a:endParaRPr>
          </a:p>
        </p:txBody>
      </p:sp>
      <p:pic>
        <p:nvPicPr>
          <p:cNvPr id="2438" name="Google Shape;2438;p41"/>
          <p:cNvPicPr preferRelativeResize="0"/>
          <p:nvPr/>
        </p:nvPicPr>
        <p:blipFill>
          <a:blip r:embed="rId3">
            <a:alphaModFix/>
          </a:blip>
          <a:stretch>
            <a:fillRect/>
          </a:stretch>
        </p:blipFill>
        <p:spPr>
          <a:xfrm>
            <a:off x="3590825" y="1234800"/>
            <a:ext cx="4746810" cy="380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42"/>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Ý tưởng thực hiện</a:t>
            </a:r>
            <a:endParaRPr/>
          </a:p>
        </p:txBody>
      </p:sp>
      <p:sp>
        <p:nvSpPr>
          <p:cNvPr id="2444" name="Google Shape;2444;p42"/>
          <p:cNvSpPr txBox="1"/>
          <p:nvPr>
            <p:ph idx="1" type="subTitle"/>
          </p:nvPr>
        </p:nvSpPr>
        <p:spPr>
          <a:xfrm>
            <a:off x="4559475" y="1491350"/>
            <a:ext cx="3794100" cy="265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Barlow Semi Condensed"/>
              <a:buChar char="●"/>
            </a:pPr>
            <a:r>
              <a:rPr lang="en"/>
              <a:t>Dùng Arduino thu thập dữ liệu từ cảm biến nhiệt độ, cảm biến khí gas và ESP32 Camera thu thập dữ liệu hình ảnh theo thời gian thực rồi gửi lên server.</a:t>
            </a:r>
            <a:endParaRPr/>
          </a:p>
          <a:p>
            <a:pPr indent="-317500" lvl="0" marL="457200" rtl="0" algn="l">
              <a:spcBef>
                <a:spcPts val="0"/>
              </a:spcBef>
              <a:spcAft>
                <a:spcPts val="0"/>
              </a:spcAft>
              <a:buClr>
                <a:schemeClr val="accent1"/>
              </a:buClr>
              <a:buSzPts val="1400"/>
              <a:buChar char="●"/>
            </a:pPr>
            <a:r>
              <a:rPr lang="en"/>
              <a:t>Server xử lý</a:t>
            </a:r>
            <a:r>
              <a:rPr lang="en"/>
              <a:t> dữ liệu và trả kết quả cho Arduino để thực hiện xử lý, điều khiển thiết bị (bật động cơ bơm nước nếu phát hiện có cháy), đồng thời trả kết quả về giao diện để hiển thị cho người dùng.</a:t>
            </a:r>
            <a:endParaRPr/>
          </a:p>
        </p:txBody>
      </p:sp>
      <p:grpSp>
        <p:nvGrpSpPr>
          <p:cNvPr id="2445" name="Google Shape;2445;p42"/>
          <p:cNvGrpSpPr/>
          <p:nvPr/>
        </p:nvGrpSpPr>
        <p:grpSpPr>
          <a:xfrm>
            <a:off x="1145797" y="1491339"/>
            <a:ext cx="3168240" cy="3032817"/>
            <a:chOff x="1338075" y="463925"/>
            <a:chExt cx="5022575" cy="4585450"/>
          </a:xfrm>
        </p:grpSpPr>
        <p:sp>
          <p:nvSpPr>
            <p:cNvPr id="2446" name="Google Shape;2446;p42"/>
            <p:cNvSpPr/>
            <p:nvPr/>
          </p:nvSpPr>
          <p:spPr>
            <a:xfrm>
              <a:off x="1338075" y="522825"/>
              <a:ext cx="5022575" cy="4526325"/>
            </a:xfrm>
            <a:custGeom>
              <a:rect b="b" l="l" r="r" t="t"/>
              <a:pathLst>
                <a:path extrusionOk="0" h="181053" w="200903">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2"/>
            <p:cNvSpPr/>
            <p:nvPr/>
          </p:nvSpPr>
          <p:spPr>
            <a:xfrm>
              <a:off x="1455400" y="522600"/>
              <a:ext cx="4838550" cy="4526775"/>
            </a:xfrm>
            <a:custGeom>
              <a:rect b="b" l="l" r="r" t="t"/>
              <a:pathLst>
                <a:path extrusionOk="0" h="181071" w="193542">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2"/>
            <p:cNvSpPr/>
            <p:nvPr/>
          </p:nvSpPr>
          <p:spPr>
            <a:xfrm>
              <a:off x="2412500" y="519875"/>
              <a:ext cx="132625" cy="207650"/>
            </a:xfrm>
            <a:custGeom>
              <a:rect b="b" l="l" r="r" t="t"/>
              <a:pathLst>
                <a:path extrusionOk="0" h="8306" w="5305">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2"/>
            <p:cNvSpPr/>
            <p:nvPr/>
          </p:nvSpPr>
          <p:spPr>
            <a:xfrm>
              <a:off x="1792100" y="970475"/>
              <a:ext cx="143875" cy="203075"/>
            </a:xfrm>
            <a:custGeom>
              <a:rect b="b" l="l" r="r" t="t"/>
              <a:pathLst>
                <a:path extrusionOk="0" h="8123" w="5755">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2"/>
            <p:cNvSpPr/>
            <p:nvPr/>
          </p:nvSpPr>
          <p:spPr>
            <a:xfrm>
              <a:off x="2946900" y="802250"/>
              <a:ext cx="463700" cy="1052750"/>
            </a:xfrm>
            <a:custGeom>
              <a:rect b="b" l="l" r="r" t="t"/>
              <a:pathLst>
                <a:path extrusionOk="0" h="42110" w="18548">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2"/>
            <p:cNvSpPr/>
            <p:nvPr/>
          </p:nvSpPr>
          <p:spPr>
            <a:xfrm>
              <a:off x="1520500" y="464425"/>
              <a:ext cx="1581525" cy="1453275"/>
            </a:xfrm>
            <a:custGeom>
              <a:rect b="b" l="l" r="r" t="t"/>
              <a:pathLst>
                <a:path extrusionOk="0" h="58131" w="63261">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2"/>
            <p:cNvSpPr/>
            <p:nvPr/>
          </p:nvSpPr>
          <p:spPr>
            <a:xfrm>
              <a:off x="3260300" y="1467650"/>
              <a:ext cx="425950" cy="439600"/>
            </a:xfrm>
            <a:custGeom>
              <a:rect b="b" l="l" r="r" t="t"/>
              <a:pathLst>
                <a:path extrusionOk="0" h="17584" w="17038">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2"/>
            <p:cNvSpPr/>
            <p:nvPr/>
          </p:nvSpPr>
          <p:spPr>
            <a:xfrm>
              <a:off x="2417325" y="520175"/>
              <a:ext cx="120550" cy="207350"/>
            </a:xfrm>
            <a:custGeom>
              <a:rect b="b" l="l" r="r" t="t"/>
              <a:pathLst>
                <a:path extrusionOk="0" h="8294" w="4822">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2"/>
            <p:cNvSpPr/>
            <p:nvPr/>
          </p:nvSpPr>
          <p:spPr>
            <a:xfrm>
              <a:off x="1806575" y="970200"/>
              <a:ext cx="126200" cy="203350"/>
            </a:xfrm>
            <a:custGeom>
              <a:rect b="b" l="l" r="r" t="t"/>
              <a:pathLst>
                <a:path extrusionOk="0" h="8134" w="5048">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2"/>
            <p:cNvSpPr/>
            <p:nvPr/>
          </p:nvSpPr>
          <p:spPr>
            <a:xfrm>
              <a:off x="2948500" y="802250"/>
              <a:ext cx="460500" cy="1052750"/>
            </a:xfrm>
            <a:custGeom>
              <a:rect b="b" l="l" r="r" t="t"/>
              <a:pathLst>
                <a:path extrusionOk="0" h="42110" w="1842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2"/>
            <p:cNvSpPr/>
            <p:nvPr/>
          </p:nvSpPr>
          <p:spPr>
            <a:xfrm>
              <a:off x="1529325" y="463925"/>
              <a:ext cx="1564650" cy="1453775"/>
            </a:xfrm>
            <a:custGeom>
              <a:rect b="b" l="l" r="r" t="t"/>
              <a:pathLst>
                <a:path extrusionOk="0" h="58151" w="62586">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2"/>
            <p:cNvSpPr/>
            <p:nvPr/>
          </p:nvSpPr>
          <p:spPr>
            <a:xfrm>
              <a:off x="3261100" y="1467650"/>
              <a:ext cx="423525" cy="439600"/>
            </a:xfrm>
            <a:custGeom>
              <a:rect b="b" l="l" r="r" t="t"/>
              <a:pathLst>
                <a:path extrusionOk="0" h="17584" w="16941">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2"/>
            <p:cNvSpPr/>
            <p:nvPr/>
          </p:nvSpPr>
          <p:spPr>
            <a:xfrm>
              <a:off x="2983875" y="802250"/>
              <a:ext cx="389775" cy="1053550"/>
            </a:xfrm>
            <a:custGeom>
              <a:rect b="b" l="l" r="r" t="t"/>
              <a:pathLst>
                <a:path extrusionOk="0" h="42142" w="15591">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2"/>
            <p:cNvSpPr/>
            <p:nvPr/>
          </p:nvSpPr>
          <p:spPr>
            <a:xfrm>
              <a:off x="2682500" y="1458000"/>
              <a:ext cx="415500" cy="463700"/>
            </a:xfrm>
            <a:custGeom>
              <a:rect b="b" l="l" r="r" t="t"/>
              <a:pathLst>
                <a:path extrusionOk="0" h="18548" w="1662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2"/>
            <p:cNvSpPr/>
            <p:nvPr/>
          </p:nvSpPr>
          <p:spPr>
            <a:xfrm>
              <a:off x="3257100" y="1463625"/>
              <a:ext cx="432350" cy="447625"/>
            </a:xfrm>
            <a:custGeom>
              <a:rect b="b" l="l" r="r" t="t"/>
              <a:pathLst>
                <a:path extrusionOk="0" h="17905" w="17294">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2"/>
            <p:cNvSpPr/>
            <p:nvPr/>
          </p:nvSpPr>
          <p:spPr>
            <a:xfrm>
              <a:off x="3434700" y="1007975"/>
              <a:ext cx="226625" cy="229850"/>
            </a:xfrm>
            <a:custGeom>
              <a:rect b="b" l="l" r="r" t="t"/>
              <a:pathLst>
                <a:path extrusionOk="0" h="9194" w="9065">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2"/>
            <p:cNvSpPr/>
            <p:nvPr/>
          </p:nvSpPr>
          <p:spPr>
            <a:xfrm>
              <a:off x="3428250" y="1001550"/>
              <a:ext cx="240325" cy="242700"/>
            </a:xfrm>
            <a:custGeom>
              <a:rect b="b" l="l" r="r" t="t"/>
              <a:pathLst>
                <a:path extrusionOk="0" h="9708" w="9613">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2"/>
            <p:cNvSpPr/>
            <p:nvPr/>
          </p:nvSpPr>
          <p:spPr>
            <a:xfrm>
              <a:off x="3804350" y="1436300"/>
              <a:ext cx="204950" cy="566025"/>
            </a:xfrm>
            <a:custGeom>
              <a:rect b="b" l="l" r="r" t="t"/>
              <a:pathLst>
                <a:path extrusionOk="0" h="22641" w="8198">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2"/>
            <p:cNvSpPr/>
            <p:nvPr/>
          </p:nvSpPr>
          <p:spPr>
            <a:xfrm>
              <a:off x="3797925" y="1429875"/>
              <a:ext cx="213775" cy="579425"/>
            </a:xfrm>
            <a:custGeom>
              <a:rect b="b" l="l" r="r" t="t"/>
              <a:pathLst>
                <a:path extrusionOk="0" h="23177" w="8551">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2"/>
            <p:cNvSpPr/>
            <p:nvPr/>
          </p:nvSpPr>
          <p:spPr>
            <a:xfrm>
              <a:off x="3106825" y="1594975"/>
              <a:ext cx="767475" cy="595950"/>
            </a:xfrm>
            <a:custGeom>
              <a:rect b="b" l="l" r="r" t="t"/>
              <a:pathLst>
                <a:path extrusionOk="0" h="23838" w="30699">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2"/>
            <p:cNvSpPr/>
            <p:nvPr/>
          </p:nvSpPr>
          <p:spPr>
            <a:xfrm>
              <a:off x="3100400" y="1588175"/>
              <a:ext cx="781125" cy="609375"/>
            </a:xfrm>
            <a:custGeom>
              <a:rect b="b" l="l" r="r" t="t"/>
              <a:pathLst>
                <a:path extrusionOk="0" h="24375" w="31245">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2"/>
            <p:cNvSpPr/>
            <p:nvPr/>
          </p:nvSpPr>
          <p:spPr>
            <a:xfrm>
              <a:off x="3300475" y="1435225"/>
              <a:ext cx="606750" cy="742775"/>
            </a:xfrm>
            <a:custGeom>
              <a:rect b="b" l="l" r="r" t="t"/>
              <a:pathLst>
                <a:path extrusionOk="0" h="29711" w="2427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2"/>
            <p:cNvSpPr/>
            <p:nvPr/>
          </p:nvSpPr>
          <p:spPr>
            <a:xfrm>
              <a:off x="3294050" y="1428275"/>
              <a:ext cx="605950" cy="757025"/>
            </a:xfrm>
            <a:custGeom>
              <a:rect b="b" l="l" r="r" t="t"/>
              <a:pathLst>
                <a:path extrusionOk="0" h="30281" w="24238">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2"/>
            <p:cNvSpPr/>
            <p:nvPr/>
          </p:nvSpPr>
          <p:spPr>
            <a:xfrm>
              <a:off x="3471650" y="1404675"/>
              <a:ext cx="296550" cy="281575"/>
            </a:xfrm>
            <a:custGeom>
              <a:rect b="b" l="l" r="r" t="t"/>
              <a:pathLst>
                <a:path extrusionOk="0" h="11263" w="11862">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2"/>
            <p:cNvSpPr/>
            <p:nvPr/>
          </p:nvSpPr>
          <p:spPr>
            <a:xfrm>
              <a:off x="3465225" y="1397725"/>
              <a:ext cx="310225" cy="295550"/>
            </a:xfrm>
            <a:custGeom>
              <a:rect b="b" l="l" r="r" t="t"/>
              <a:pathLst>
                <a:path extrusionOk="0" h="11822" w="12409">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2"/>
            <p:cNvSpPr/>
            <p:nvPr/>
          </p:nvSpPr>
          <p:spPr>
            <a:xfrm>
              <a:off x="3502200" y="1399325"/>
              <a:ext cx="156725" cy="307825"/>
            </a:xfrm>
            <a:custGeom>
              <a:rect b="b" l="l" r="r" t="t"/>
              <a:pathLst>
                <a:path extrusionOk="0" h="12313" w="6269">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2"/>
            <p:cNvSpPr/>
            <p:nvPr/>
          </p:nvSpPr>
          <p:spPr>
            <a:xfrm>
              <a:off x="3494150" y="1392900"/>
              <a:ext cx="172000" cy="321200"/>
            </a:xfrm>
            <a:custGeom>
              <a:rect b="b" l="l" r="r" t="t"/>
              <a:pathLst>
                <a:path extrusionOk="0" h="12848" w="688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2"/>
            <p:cNvSpPr/>
            <p:nvPr/>
          </p:nvSpPr>
          <p:spPr>
            <a:xfrm>
              <a:off x="3432275" y="1102075"/>
              <a:ext cx="359250" cy="500225"/>
            </a:xfrm>
            <a:custGeom>
              <a:rect b="b" l="l" r="r" t="t"/>
              <a:pathLst>
                <a:path extrusionOk="0" h="20009" w="1437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2"/>
            <p:cNvSpPr/>
            <p:nvPr/>
          </p:nvSpPr>
          <p:spPr>
            <a:xfrm>
              <a:off x="3457200" y="1095575"/>
              <a:ext cx="335925" cy="513525"/>
            </a:xfrm>
            <a:custGeom>
              <a:rect b="b" l="l" r="r" t="t"/>
              <a:pathLst>
                <a:path extrusionOk="0" h="20541" w="13437">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2"/>
            <p:cNvSpPr/>
            <p:nvPr/>
          </p:nvSpPr>
          <p:spPr>
            <a:xfrm>
              <a:off x="3459600" y="1102075"/>
              <a:ext cx="323875" cy="276500"/>
            </a:xfrm>
            <a:custGeom>
              <a:rect b="b" l="l" r="r" t="t"/>
              <a:pathLst>
                <a:path extrusionOk="0" h="11060" w="12955">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2"/>
            <p:cNvSpPr/>
            <p:nvPr/>
          </p:nvSpPr>
          <p:spPr>
            <a:xfrm>
              <a:off x="3457200" y="1095575"/>
              <a:ext cx="333525" cy="290125"/>
            </a:xfrm>
            <a:custGeom>
              <a:rect b="b" l="l" r="r" t="t"/>
              <a:pathLst>
                <a:path extrusionOk="0" h="11605" w="13341">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2"/>
            <p:cNvSpPr/>
            <p:nvPr/>
          </p:nvSpPr>
          <p:spPr>
            <a:xfrm>
              <a:off x="3464200" y="1340575"/>
              <a:ext cx="70150" cy="105400"/>
            </a:xfrm>
            <a:custGeom>
              <a:rect b="b" l="l" r="r" t="t"/>
              <a:pathLst>
                <a:path extrusionOk="0" h="4216" w="2806">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2"/>
            <p:cNvSpPr/>
            <p:nvPr/>
          </p:nvSpPr>
          <p:spPr>
            <a:xfrm>
              <a:off x="3462825" y="1334250"/>
              <a:ext cx="78775" cy="118150"/>
            </a:xfrm>
            <a:custGeom>
              <a:rect b="b" l="l" r="r" t="t"/>
              <a:pathLst>
                <a:path extrusionOk="0" h="4726" w="3151">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2"/>
            <p:cNvSpPr/>
            <p:nvPr/>
          </p:nvSpPr>
          <p:spPr>
            <a:xfrm>
              <a:off x="3358350" y="1860450"/>
              <a:ext cx="196900" cy="140000"/>
            </a:xfrm>
            <a:custGeom>
              <a:rect b="b" l="l" r="r" t="t"/>
              <a:pathLst>
                <a:path extrusionOk="0" h="5600" w="7876">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2"/>
            <p:cNvSpPr/>
            <p:nvPr/>
          </p:nvSpPr>
          <p:spPr>
            <a:xfrm>
              <a:off x="3617100" y="1700525"/>
              <a:ext cx="40225" cy="189850"/>
            </a:xfrm>
            <a:custGeom>
              <a:rect b="b" l="l" r="r" t="t"/>
              <a:pathLst>
                <a:path extrusionOk="0" h="7594" w="1609">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2"/>
            <p:cNvSpPr/>
            <p:nvPr/>
          </p:nvSpPr>
          <p:spPr>
            <a:xfrm>
              <a:off x="2852875" y="1675025"/>
              <a:ext cx="234675" cy="478400"/>
            </a:xfrm>
            <a:custGeom>
              <a:rect b="b" l="l" r="r" t="t"/>
              <a:pathLst>
                <a:path extrusionOk="0" h="19136" w="9387">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2"/>
            <p:cNvSpPr/>
            <p:nvPr/>
          </p:nvSpPr>
          <p:spPr>
            <a:xfrm>
              <a:off x="2854475" y="1667750"/>
              <a:ext cx="232275" cy="491825"/>
            </a:xfrm>
            <a:custGeom>
              <a:rect b="b" l="l" r="r" t="t"/>
              <a:pathLst>
                <a:path extrusionOk="0" h="19673" w="9291">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2"/>
            <p:cNvSpPr/>
            <p:nvPr/>
          </p:nvSpPr>
          <p:spPr>
            <a:xfrm>
              <a:off x="2232500" y="1920075"/>
              <a:ext cx="607550" cy="897025"/>
            </a:xfrm>
            <a:custGeom>
              <a:rect b="b" l="l" r="r" t="t"/>
              <a:pathLst>
                <a:path extrusionOk="0" h="35881" w="24302">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2"/>
            <p:cNvSpPr/>
            <p:nvPr/>
          </p:nvSpPr>
          <p:spPr>
            <a:xfrm>
              <a:off x="2226050" y="1912850"/>
              <a:ext cx="621225" cy="911300"/>
            </a:xfrm>
            <a:custGeom>
              <a:rect b="b" l="l" r="r" t="t"/>
              <a:pathLst>
                <a:path extrusionOk="0" h="36452" w="24849">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2"/>
            <p:cNvSpPr/>
            <p:nvPr/>
          </p:nvSpPr>
          <p:spPr>
            <a:xfrm>
              <a:off x="2330525" y="1675750"/>
              <a:ext cx="585850" cy="1056000"/>
            </a:xfrm>
            <a:custGeom>
              <a:rect b="b" l="l" r="r" t="t"/>
              <a:pathLst>
                <a:path extrusionOk="0" h="42240" w="23434">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2"/>
            <p:cNvSpPr/>
            <p:nvPr/>
          </p:nvSpPr>
          <p:spPr>
            <a:xfrm>
              <a:off x="2338575" y="1668550"/>
              <a:ext cx="584250" cy="1069625"/>
            </a:xfrm>
            <a:custGeom>
              <a:rect b="b" l="l" r="r" t="t"/>
              <a:pathLst>
                <a:path extrusionOk="0" h="42785" w="2337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2"/>
            <p:cNvSpPr/>
            <p:nvPr/>
          </p:nvSpPr>
          <p:spPr>
            <a:xfrm>
              <a:off x="2408475" y="3896950"/>
              <a:ext cx="675875" cy="654975"/>
            </a:xfrm>
            <a:custGeom>
              <a:rect b="b" l="l" r="r" t="t"/>
              <a:pathLst>
                <a:path extrusionOk="0" h="26199" w="27035">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2"/>
            <p:cNvSpPr/>
            <p:nvPr/>
          </p:nvSpPr>
          <p:spPr>
            <a:xfrm>
              <a:off x="2406075" y="3890525"/>
              <a:ext cx="685500" cy="667825"/>
            </a:xfrm>
            <a:custGeom>
              <a:rect b="b" l="l" r="r" t="t"/>
              <a:pathLst>
                <a:path extrusionOk="0" h="26713" w="2742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2"/>
            <p:cNvSpPr/>
            <p:nvPr/>
          </p:nvSpPr>
          <p:spPr>
            <a:xfrm>
              <a:off x="2410900" y="4419300"/>
              <a:ext cx="465300" cy="132625"/>
            </a:xfrm>
            <a:custGeom>
              <a:rect b="b" l="l" r="r" t="t"/>
              <a:pathLst>
                <a:path extrusionOk="0" h="5305" w="18612">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2"/>
            <p:cNvSpPr/>
            <p:nvPr/>
          </p:nvSpPr>
          <p:spPr>
            <a:xfrm>
              <a:off x="2406075" y="4412675"/>
              <a:ext cx="462900" cy="145675"/>
            </a:xfrm>
            <a:custGeom>
              <a:rect b="b" l="l" r="r" t="t"/>
              <a:pathLst>
                <a:path extrusionOk="0" h="5827" w="18516">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2"/>
            <p:cNvSpPr/>
            <p:nvPr/>
          </p:nvSpPr>
          <p:spPr>
            <a:xfrm>
              <a:off x="4440000" y="3896950"/>
              <a:ext cx="675875" cy="654975"/>
            </a:xfrm>
            <a:custGeom>
              <a:rect b="b" l="l" r="r" t="t"/>
              <a:pathLst>
                <a:path extrusionOk="0" h="26199" w="27035">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2"/>
            <p:cNvSpPr/>
            <p:nvPr/>
          </p:nvSpPr>
          <p:spPr>
            <a:xfrm>
              <a:off x="4431975" y="3890525"/>
              <a:ext cx="685500" cy="667825"/>
            </a:xfrm>
            <a:custGeom>
              <a:rect b="b" l="l" r="r" t="t"/>
              <a:pathLst>
                <a:path extrusionOk="0" h="26713" w="2742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2"/>
            <p:cNvSpPr/>
            <p:nvPr/>
          </p:nvSpPr>
          <p:spPr>
            <a:xfrm>
              <a:off x="4647325" y="4419300"/>
              <a:ext cx="466125" cy="132625"/>
            </a:xfrm>
            <a:custGeom>
              <a:rect b="b" l="l" r="r" t="t"/>
              <a:pathLst>
                <a:path extrusionOk="0" h="5305" w="18645">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2"/>
            <p:cNvSpPr/>
            <p:nvPr/>
          </p:nvSpPr>
          <p:spPr>
            <a:xfrm>
              <a:off x="4655375" y="4412675"/>
              <a:ext cx="462100" cy="145675"/>
            </a:xfrm>
            <a:custGeom>
              <a:rect b="b" l="l" r="r" t="t"/>
              <a:pathLst>
                <a:path extrusionOk="0" h="5827" w="18484">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2"/>
            <p:cNvSpPr/>
            <p:nvPr/>
          </p:nvSpPr>
          <p:spPr>
            <a:xfrm>
              <a:off x="1932200" y="3946775"/>
              <a:ext cx="1003475" cy="650250"/>
            </a:xfrm>
            <a:custGeom>
              <a:rect b="b" l="l" r="r" t="t"/>
              <a:pathLst>
                <a:path extrusionOk="0" h="26010" w="40139">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2"/>
            <p:cNvSpPr/>
            <p:nvPr/>
          </p:nvSpPr>
          <p:spPr>
            <a:xfrm>
              <a:off x="1929525" y="3940350"/>
              <a:ext cx="1011775" cy="663000"/>
            </a:xfrm>
            <a:custGeom>
              <a:rect b="b" l="l" r="r" t="t"/>
              <a:pathLst>
                <a:path extrusionOk="0" h="26520" w="40471">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2"/>
            <p:cNvSpPr/>
            <p:nvPr/>
          </p:nvSpPr>
          <p:spPr>
            <a:xfrm>
              <a:off x="1780050" y="3140675"/>
              <a:ext cx="339950" cy="886500"/>
            </a:xfrm>
            <a:custGeom>
              <a:rect b="b" l="l" r="r" t="t"/>
              <a:pathLst>
                <a:path extrusionOk="0" h="35460" w="13598">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2"/>
            <p:cNvSpPr/>
            <p:nvPr/>
          </p:nvSpPr>
          <p:spPr>
            <a:xfrm>
              <a:off x="1798550" y="3133525"/>
              <a:ext cx="327900" cy="900075"/>
            </a:xfrm>
            <a:custGeom>
              <a:rect b="b" l="l" r="r" t="t"/>
              <a:pathLst>
                <a:path extrusionOk="0" h="36003" w="13116">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2"/>
            <p:cNvSpPr/>
            <p:nvPr/>
          </p:nvSpPr>
          <p:spPr>
            <a:xfrm>
              <a:off x="2044450" y="3431675"/>
              <a:ext cx="838175" cy="676200"/>
            </a:xfrm>
            <a:custGeom>
              <a:rect b="b" l="l" r="r" t="t"/>
              <a:pathLst>
                <a:path extrusionOk="0" h="27048" w="33527">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2"/>
            <p:cNvSpPr/>
            <p:nvPr/>
          </p:nvSpPr>
          <p:spPr>
            <a:xfrm>
              <a:off x="2038025" y="3425250"/>
              <a:ext cx="849425" cy="689525"/>
            </a:xfrm>
            <a:custGeom>
              <a:rect b="b" l="l" r="r" t="t"/>
              <a:pathLst>
                <a:path extrusionOk="0" h="27581" w="33977">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2"/>
            <p:cNvSpPr/>
            <p:nvPr/>
          </p:nvSpPr>
          <p:spPr>
            <a:xfrm>
              <a:off x="2705825" y="3762375"/>
              <a:ext cx="401825" cy="213375"/>
            </a:xfrm>
            <a:custGeom>
              <a:rect b="b" l="l" r="r" t="t"/>
              <a:pathLst>
                <a:path extrusionOk="0" h="8535" w="16073">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2"/>
            <p:cNvSpPr/>
            <p:nvPr/>
          </p:nvSpPr>
          <p:spPr>
            <a:xfrm>
              <a:off x="2699375" y="3755525"/>
              <a:ext cx="400225" cy="227450"/>
            </a:xfrm>
            <a:custGeom>
              <a:rect b="b" l="l" r="r" t="t"/>
              <a:pathLst>
                <a:path extrusionOk="0" h="9098" w="16009">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2"/>
            <p:cNvSpPr/>
            <p:nvPr/>
          </p:nvSpPr>
          <p:spPr>
            <a:xfrm>
              <a:off x="1997025" y="3365950"/>
              <a:ext cx="784350" cy="686200"/>
            </a:xfrm>
            <a:custGeom>
              <a:rect b="b" l="l" r="r" t="t"/>
              <a:pathLst>
                <a:path extrusionOk="0" h="27448" w="31374">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2"/>
            <p:cNvSpPr/>
            <p:nvPr/>
          </p:nvSpPr>
          <p:spPr>
            <a:xfrm>
              <a:off x="1994625" y="3359350"/>
              <a:ext cx="793975" cy="699150"/>
            </a:xfrm>
            <a:custGeom>
              <a:rect b="b" l="l" r="r" t="t"/>
              <a:pathLst>
                <a:path extrusionOk="0" h="27966" w="31759">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2"/>
            <p:cNvSpPr/>
            <p:nvPr/>
          </p:nvSpPr>
          <p:spPr>
            <a:xfrm>
              <a:off x="4052675" y="1352675"/>
              <a:ext cx="217625" cy="519725"/>
            </a:xfrm>
            <a:custGeom>
              <a:rect b="b" l="l" r="r" t="t"/>
              <a:pathLst>
                <a:path extrusionOk="0" h="20789" w="8705">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2"/>
            <p:cNvSpPr/>
            <p:nvPr/>
          </p:nvSpPr>
          <p:spPr>
            <a:xfrm>
              <a:off x="4047850" y="1346300"/>
              <a:ext cx="224225" cy="532825"/>
            </a:xfrm>
            <a:custGeom>
              <a:rect b="b" l="l" r="r" t="t"/>
              <a:pathLst>
                <a:path extrusionOk="0" h="21313" w="8969">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2"/>
            <p:cNvSpPr/>
            <p:nvPr/>
          </p:nvSpPr>
          <p:spPr>
            <a:xfrm>
              <a:off x="4232675" y="1580025"/>
              <a:ext cx="750600" cy="670350"/>
            </a:xfrm>
            <a:custGeom>
              <a:rect b="b" l="l" r="r" t="t"/>
              <a:pathLst>
                <a:path extrusionOk="0" h="26814" w="30024">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2"/>
            <p:cNvSpPr/>
            <p:nvPr/>
          </p:nvSpPr>
          <p:spPr>
            <a:xfrm>
              <a:off x="4226250" y="1573725"/>
              <a:ext cx="763450" cy="683300"/>
            </a:xfrm>
            <a:custGeom>
              <a:rect b="b" l="l" r="r" t="t"/>
              <a:pathLst>
                <a:path extrusionOk="0" h="27332" w="30538">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2"/>
            <p:cNvSpPr/>
            <p:nvPr/>
          </p:nvSpPr>
          <p:spPr>
            <a:xfrm>
              <a:off x="4206950" y="1267500"/>
              <a:ext cx="706400" cy="822825"/>
            </a:xfrm>
            <a:custGeom>
              <a:rect b="b" l="l" r="r" t="t"/>
              <a:pathLst>
                <a:path extrusionOk="0" h="32913" w="28256">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2"/>
            <p:cNvSpPr/>
            <p:nvPr/>
          </p:nvSpPr>
          <p:spPr>
            <a:xfrm>
              <a:off x="4203750" y="1261100"/>
              <a:ext cx="716025" cy="835800"/>
            </a:xfrm>
            <a:custGeom>
              <a:rect b="b" l="l" r="r" t="t"/>
              <a:pathLst>
                <a:path extrusionOk="0" h="33432" w="28641">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2"/>
            <p:cNvSpPr/>
            <p:nvPr/>
          </p:nvSpPr>
          <p:spPr>
            <a:xfrm>
              <a:off x="4358850" y="1471650"/>
              <a:ext cx="194500" cy="575425"/>
            </a:xfrm>
            <a:custGeom>
              <a:rect b="b" l="l" r="r" t="t"/>
              <a:pathLst>
                <a:path extrusionOk="0" h="23017" w="778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2"/>
            <p:cNvSpPr/>
            <p:nvPr/>
          </p:nvSpPr>
          <p:spPr>
            <a:xfrm>
              <a:off x="4351600" y="1465225"/>
              <a:ext cx="208975" cy="588275"/>
            </a:xfrm>
            <a:custGeom>
              <a:rect b="b" l="l" r="r" t="t"/>
              <a:pathLst>
                <a:path extrusionOk="0" h="23531" w="8359">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2"/>
            <p:cNvSpPr/>
            <p:nvPr/>
          </p:nvSpPr>
          <p:spPr>
            <a:xfrm>
              <a:off x="4399025" y="1330225"/>
              <a:ext cx="261200" cy="301375"/>
            </a:xfrm>
            <a:custGeom>
              <a:rect b="b" l="l" r="r" t="t"/>
              <a:pathLst>
                <a:path extrusionOk="0" h="12055" w="10448">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2"/>
            <p:cNvSpPr/>
            <p:nvPr/>
          </p:nvSpPr>
          <p:spPr>
            <a:xfrm>
              <a:off x="4392600" y="1323800"/>
              <a:ext cx="265200" cy="314225"/>
            </a:xfrm>
            <a:custGeom>
              <a:rect b="b" l="l" r="r" t="t"/>
              <a:pathLst>
                <a:path extrusionOk="0" h="12569" w="10608">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2"/>
            <p:cNvSpPr/>
            <p:nvPr/>
          </p:nvSpPr>
          <p:spPr>
            <a:xfrm>
              <a:off x="4693150" y="1284575"/>
              <a:ext cx="77975" cy="92900"/>
            </a:xfrm>
            <a:custGeom>
              <a:rect b="b" l="l" r="r" t="t"/>
              <a:pathLst>
                <a:path extrusionOk="0" h="3716" w="3119">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2"/>
            <p:cNvSpPr/>
            <p:nvPr/>
          </p:nvSpPr>
          <p:spPr>
            <a:xfrm>
              <a:off x="4685100" y="1277975"/>
              <a:ext cx="88425" cy="106125"/>
            </a:xfrm>
            <a:custGeom>
              <a:rect b="b" l="l" r="r" t="t"/>
              <a:pathLst>
                <a:path extrusionOk="0" h="4245" w="3537">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2"/>
            <p:cNvSpPr/>
            <p:nvPr/>
          </p:nvSpPr>
          <p:spPr>
            <a:xfrm>
              <a:off x="4422325" y="1150100"/>
              <a:ext cx="55475" cy="116650"/>
            </a:xfrm>
            <a:custGeom>
              <a:rect b="b" l="l" r="r" t="t"/>
              <a:pathLst>
                <a:path extrusionOk="0" h="4666" w="2219">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2"/>
            <p:cNvSpPr/>
            <p:nvPr/>
          </p:nvSpPr>
          <p:spPr>
            <a:xfrm>
              <a:off x="4425550" y="1143775"/>
              <a:ext cx="59475" cy="129425"/>
            </a:xfrm>
            <a:custGeom>
              <a:rect b="b" l="l" r="r" t="t"/>
              <a:pathLst>
                <a:path extrusionOk="0" h="5177" w="2379">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2"/>
            <p:cNvSpPr/>
            <p:nvPr/>
          </p:nvSpPr>
          <p:spPr>
            <a:xfrm>
              <a:off x="4469750" y="1442050"/>
              <a:ext cx="140350" cy="85950"/>
            </a:xfrm>
            <a:custGeom>
              <a:rect b="b" l="l" r="r" t="t"/>
              <a:pathLst>
                <a:path extrusionOk="0" h="3438" w="5614">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2"/>
            <p:cNvSpPr/>
            <p:nvPr/>
          </p:nvSpPr>
          <p:spPr>
            <a:xfrm>
              <a:off x="4470550" y="1435500"/>
              <a:ext cx="145475" cy="98875"/>
            </a:xfrm>
            <a:custGeom>
              <a:rect b="b" l="l" r="r" t="t"/>
              <a:pathLst>
                <a:path extrusionOk="0" h="3955" w="5819">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2"/>
            <p:cNvSpPr/>
            <p:nvPr/>
          </p:nvSpPr>
          <p:spPr>
            <a:xfrm>
              <a:off x="4434375" y="979525"/>
              <a:ext cx="393000" cy="529650"/>
            </a:xfrm>
            <a:custGeom>
              <a:rect b="b" l="l" r="r" t="t"/>
              <a:pathLst>
                <a:path extrusionOk="0" h="21186" w="1572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2"/>
            <p:cNvSpPr/>
            <p:nvPr/>
          </p:nvSpPr>
          <p:spPr>
            <a:xfrm>
              <a:off x="4427950" y="972625"/>
              <a:ext cx="394600" cy="543250"/>
            </a:xfrm>
            <a:custGeom>
              <a:rect b="b" l="l" r="r" t="t"/>
              <a:pathLst>
                <a:path extrusionOk="0" h="21730" w="15784">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2"/>
            <p:cNvSpPr/>
            <p:nvPr/>
          </p:nvSpPr>
          <p:spPr>
            <a:xfrm>
              <a:off x="4455275" y="979525"/>
              <a:ext cx="372100" cy="369200"/>
            </a:xfrm>
            <a:custGeom>
              <a:rect b="b" l="l" r="r" t="t"/>
              <a:pathLst>
                <a:path extrusionOk="0" h="14768" w="14884">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2"/>
            <p:cNvSpPr/>
            <p:nvPr/>
          </p:nvSpPr>
          <p:spPr>
            <a:xfrm>
              <a:off x="4448050" y="972625"/>
              <a:ext cx="374500" cy="382750"/>
            </a:xfrm>
            <a:custGeom>
              <a:rect b="b" l="l" r="r" t="t"/>
              <a:pathLst>
                <a:path extrusionOk="0" h="15310" w="1498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2"/>
            <p:cNvSpPr/>
            <p:nvPr/>
          </p:nvSpPr>
          <p:spPr>
            <a:xfrm>
              <a:off x="4414300" y="1239600"/>
              <a:ext cx="283700" cy="158775"/>
            </a:xfrm>
            <a:custGeom>
              <a:rect b="b" l="l" r="r" t="t"/>
              <a:pathLst>
                <a:path extrusionOk="0" h="6351" w="11348">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2"/>
            <p:cNvSpPr/>
            <p:nvPr/>
          </p:nvSpPr>
          <p:spPr>
            <a:xfrm>
              <a:off x="4412675" y="1232975"/>
              <a:ext cx="279700" cy="172000"/>
            </a:xfrm>
            <a:custGeom>
              <a:rect b="b" l="l" r="r" t="t"/>
              <a:pathLst>
                <a:path extrusionOk="0" h="6880" w="11188">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2"/>
            <p:cNvSpPr/>
            <p:nvPr/>
          </p:nvSpPr>
          <p:spPr>
            <a:xfrm>
              <a:off x="4690725" y="1282000"/>
              <a:ext cx="57900" cy="58700"/>
            </a:xfrm>
            <a:custGeom>
              <a:rect b="b" l="l" r="r" t="t"/>
              <a:pathLst>
                <a:path extrusionOk="0" h="2348" w="2316">
                  <a:moveTo>
                    <a:pt x="1" y="2347"/>
                  </a:moveTo>
                  <a:lnTo>
                    <a:pt x="231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2"/>
            <p:cNvSpPr/>
            <p:nvPr/>
          </p:nvSpPr>
          <p:spPr>
            <a:xfrm>
              <a:off x="4682700" y="1275375"/>
              <a:ext cx="73150" cy="71750"/>
            </a:xfrm>
            <a:custGeom>
              <a:rect b="b" l="l" r="r" t="t"/>
              <a:pathLst>
                <a:path extrusionOk="0" h="2870" w="2926">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2"/>
            <p:cNvSpPr/>
            <p:nvPr/>
          </p:nvSpPr>
          <p:spPr>
            <a:xfrm>
              <a:off x="4434375" y="1175925"/>
              <a:ext cx="30575" cy="68325"/>
            </a:xfrm>
            <a:custGeom>
              <a:rect b="b" l="l" r="r" t="t"/>
              <a:pathLst>
                <a:path extrusionOk="0" h="2733" w="1223">
                  <a:moveTo>
                    <a:pt x="1" y="2733"/>
                  </a:moveTo>
                  <a:lnTo>
                    <a:pt x="1222"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2"/>
            <p:cNvSpPr/>
            <p:nvPr/>
          </p:nvSpPr>
          <p:spPr>
            <a:xfrm>
              <a:off x="4427150" y="1168875"/>
              <a:ext cx="45825" cy="81650"/>
            </a:xfrm>
            <a:custGeom>
              <a:rect b="b" l="l" r="r" t="t"/>
              <a:pathLst>
                <a:path extrusionOk="0" h="3266" w="1833">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2"/>
            <p:cNvSpPr/>
            <p:nvPr/>
          </p:nvSpPr>
          <p:spPr>
            <a:xfrm>
              <a:off x="4885200" y="1781050"/>
              <a:ext cx="310225" cy="341175"/>
            </a:xfrm>
            <a:custGeom>
              <a:rect b="b" l="l" r="r" t="t"/>
              <a:pathLst>
                <a:path extrusionOk="0" h="13647" w="12409">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2"/>
            <p:cNvSpPr/>
            <p:nvPr/>
          </p:nvSpPr>
          <p:spPr>
            <a:xfrm>
              <a:off x="4890025" y="1774300"/>
              <a:ext cx="281300" cy="353925"/>
            </a:xfrm>
            <a:custGeom>
              <a:rect b="b" l="l" r="r" t="t"/>
              <a:pathLst>
                <a:path extrusionOk="0" h="14157" w="11252">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2"/>
            <p:cNvSpPr/>
            <p:nvPr/>
          </p:nvSpPr>
          <p:spPr>
            <a:xfrm>
              <a:off x="5182550" y="2154725"/>
              <a:ext cx="605125" cy="595500"/>
            </a:xfrm>
            <a:custGeom>
              <a:rect b="b" l="l" r="r" t="t"/>
              <a:pathLst>
                <a:path extrusionOk="0" h="23820" w="24205">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2"/>
            <p:cNvSpPr/>
            <p:nvPr/>
          </p:nvSpPr>
          <p:spPr>
            <a:xfrm>
              <a:off x="5175300" y="2147975"/>
              <a:ext cx="579425" cy="609275"/>
            </a:xfrm>
            <a:custGeom>
              <a:rect b="b" l="l" r="r" t="t"/>
              <a:pathLst>
                <a:path extrusionOk="0" h="24371" w="23177">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2"/>
            <p:cNvSpPr/>
            <p:nvPr/>
          </p:nvSpPr>
          <p:spPr>
            <a:xfrm>
              <a:off x="5052350" y="1761925"/>
              <a:ext cx="615600" cy="969125"/>
            </a:xfrm>
            <a:custGeom>
              <a:rect b="b" l="l" r="r" t="t"/>
              <a:pathLst>
                <a:path extrusionOk="0" h="38765" w="24624">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2"/>
            <p:cNvSpPr/>
            <p:nvPr/>
          </p:nvSpPr>
          <p:spPr>
            <a:xfrm>
              <a:off x="5052350" y="1755325"/>
              <a:ext cx="604350" cy="982050"/>
            </a:xfrm>
            <a:custGeom>
              <a:rect b="b" l="l" r="r" t="t"/>
              <a:pathLst>
                <a:path extrusionOk="0" h="39282" w="24174">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2"/>
            <p:cNvSpPr/>
            <p:nvPr/>
          </p:nvSpPr>
          <p:spPr>
            <a:xfrm>
              <a:off x="5250050" y="1875925"/>
              <a:ext cx="257500" cy="356775"/>
            </a:xfrm>
            <a:custGeom>
              <a:rect b="b" l="l" r="r" t="t"/>
              <a:pathLst>
                <a:path extrusionOk="0" h="14271" w="1030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2"/>
            <p:cNvSpPr/>
            <p:nvPr/>
          </p:nvSpPr>
          <p:spPr>
            <a:xfrm>
              <a:off x="5246025" y="1869450"/>
              <a:ext cx="267625" cy="370475"/>
            </a:xfrm>
            <a:custGeom>
              <a:rect b="b" l="l" r="r" t="t"/>
              <a:pathLst>
                <a:path extrusionOk="0" h="14819" w="10705">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2"/>
            <p:cNvSpPr/>
            <p:nvPr/>
          </p:nvSpPr>
          <p:spPr>
            <a:xfrm>
              <a:off x="5212275" y="1713975"/>
              <a:ext cx="317450" cy="378150"/>
            </a:xfrm>
            <a:custGeom>
              <a:rect b="b" l="l" r="r" t="t"/>
              <a:pathLst>
                <a:path extrusionOk="0" h="15126" w="12698">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2"/>
            <p:cNvSpPr/>
            <p:nvPr/>
          </p:nvSpPr>
          <p:spPr>
            <a:xfrm>
              <a:off x="5209050" y="1707925"/>
              <a:ext cx="319075" cy="390575"/>
            </a:xfrm>
            <a:custGeom>
              <a:rect b="b" l="l" r="r" t="t"/>
              <a:pathLst>
                <a:path extrusionOk="0" h="15623" w="12763">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2"/>
            <p:cNvSpPr/>
            <p:nvPr/>
          </p:nvSpPr>
          <p:spPr>
            <a:xfrm>
              <a:off x="5222725" y="1583375"/>
              <a:ext cx="422725" cy="376150"/>
            </a:xfrm>
            <a:custGeom>
              <a:rect b="b" l="l" r="r" t="t"/>
              <a:pathLst>
                <a:path extrusionOk="0" h="15046" w="16909">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2"/>
            <p:cNvSpPr/>
            <p:nvPr/>
          </p:nvSpPr>
          <p:spPr>
            <a:xfrm>
              <a:off x="5238000" y="1576925"/>
              <a:ext cx="392975" cy="388975"/>
            </a:xfrm>
            <a:custGeom>
              <a:rect b="b" l="l" r="r" t="t"/>
              <a:pathLst>
                <a:path extrusionOk="0" h="15559" w="15719">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2"/>
            <p:cNvSpPr/>
            <p:nvPr/>
          </p:nvSpPr>
          <p:spPr>
            <a:xfrm>
              <a:off x="5419600" y="1895500"/>
              <a:ext cx="86825" cy="87425"/>
            </a:xfrm>
            <a:custGeom>
              <a:rect b="b" l="l" r="r" t="t"/>
              <a:pathLst>
                <a:path extrusionOk="0" h="3497" w="3473">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2"/>
            <p:cNvSpPr/>
            <p:nvPr/>
          </p:nvSpPr>
          <p:spPr>
            <a:xfrm>
              <a:off x="5411575" y="1888725"/>
              <a:ext cx="94050" cy="100475"/>
            </a:xfrm>
            <a:custGeom>
              <a:rect b="b" l="l" r="r" t="t"/>
              <a:pathLst>
                <a:path extrusionOk="0" h="4019" w="3762">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2"/>
            <p:cNvSpPr/>
            <p:nvPr/>
          </p:nvSpPr>
          <p:spPr>
            <a:xfrm>
              <a:off x="5255675" y="2098475"/>
              <a:ext cx="66725" cy="99675"/>
            </a:xfrm>
            <a:custGeom>
              <a:rect b="b" l="l" r="r" t="t"/>
              <a:pathLst>
                <a:path extrusionOk="0" h="3987" w="2669">
                  <a:moveTo>
                    <a:pt x="2668" y="1"/>
                  </a:moveTo>
                  <a:lnTo>
                    <a:pt x="0" y="1318"/>
                  </a:lnTo>
                  <a:lnTo>
                    <a:pt x="2250" y="3986"/>
                  </a:lnTo>
                  <a:lnTo>
                    <a:pt x="26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2"/>
            <p:cNvSpPr/>
            <p:nvPr/>
          </p:nvSpPr>
          <p:spPr>
            <a:xfrm>
              <a:off x="5248425" y="2091525"/>
              <a:ext cx="80400" cy="113050"/>
            </a:xfrm>
            <a:custGeom>
              <a:rect b="b" l="l" r="r" t="t"/>
              <a:pathLst>
                <a:path extrusionOk="0" h="4522" w="3216">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2"/>
            <p:cNvSpPr/>
            <p:nvPr/>
          </p:nvSpPr>
          <p:spPr>
            <a:xfrm>
              <a:off x="4787175" y="3835075"/>
              <a:ext cx="1003450" cy="761950"/>
            </a:xfrm>
            <a:custGeom>
              <a:rect b="b" l="l" r="r" t="t"/>
              <a:pathLst>
                <a:path extrusionOk="0" h="30478" w="40138">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2"/>
            <p:cNvSpPr/>
            <p:nvPr/>
          </p:nvSpPr>
          <p:spPr>
            <a:xfrm>
              <a:off x="4781550" y="3828650"/>
              <a:ext cx="1011750" cy="774700"/>
            </a:xfrm>
            <a:custGeom>
              <a:rect b="b" l="l" r="r" t="t"/>
              <a:pathLst>
                <a:path extrusionOk="0" h="30988" w="4047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2"/>
            <p:cNvSpPr/>
            <p:nvPr/>
          </p:nvSpPr>
          <p:spPr>
            <a:xfrm>
              <a:off x="5668725" y="3080325"/>
              <a:ext cx="325475" cy="881050"/>
            </a:xfrm>
            <a:custGeom>
              <a:rect b="b" l="l" r="r" t="t"/>
              <a:pathLst>
                <a:path extrusionOk="0" h="35242" w="13019">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2"/>
            <p:cNvSpPr/>
            <p:nvPr/>
          </p:nvSpPr>
          <p:spPr>
            <a:xfrm>
              <a:off x="5664700" y="3073250"/>
              <a:ext cx="307000" cy="894450"/>
            </a:xfrm>
            <a:custGeom>
              <a:rect b="b" l="l" r="r" t="t"/>
              <a:pathLst>
                <a:path extrusionOk="0" h="35778" w="1228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2"/>
            <p:cNvSpPr/>
            <p:nvPr/>
          </p:nvSpPr>
          <p:spPr>
            <a:xfrm>
              <a:off x="4840200" y="3431675"/>
              <a:ext cx="838200" cy="676200"/>
            </a:xfrm>
            <a:custGeom>
              <a:rect b="b" l="l" r="r" t="t"/>
              <a:pathLst>
                <a:path extrusionOk="0" h="27048" w="33528">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2"/>
            <p:cNvSpPr/>
            <p:nvPr/>
          </p:nvSpPr>
          <p:spPr>
            <a:xfrm>
              <a:off x="4835375" y="3425250"/>
              <a:ext cx="849450" cy="689525"/>
            </a:xfrm>
            <a:custGeom>
              <a:rect b="b" l="l" r="r" t="t"/>
              <a:pathLst>
                <a:path extrusionOk="0" h="27581" w="33978">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2"/>
            <p:cNvSpPr/>
            <p:nvPr/>
          </p:nvSpPr>
          <p:spPr>
            <a:xfrm>
              <a:off x="4808050" y="3370700"/>
              <a:ext cx="836600" cy="657375"/>
            </a:xfrm>
            <a:custGeom>
              <a:rect b="b" l="l" r="r" t="t"/>
              <a:pathLst>
                <a:path extrusionOk="0" h="26295" w="33464">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2"/>
            <p:cNvSpPr/>
            <p:nvPr/>
          </p:nvSpPr>
          <p:spPr>
            <a:xfrm>
              <a:off x="4800825" y="3363350"/>
              <a:ext cx="850250" cy="671050"/>
            </a:xfrm>
            <a:custGeom>
              <a:rect b="b" l="l" r="r" t="t"/>
              <a:pathLst>
                <a:path extrusionOk="0" h="26842" w="3401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2"/>
            <p:cNvSpPr/>
            <p:nvPr/>
          </p:nvSpPr>
          <p:spPr>
            <a:xfrm>
              <a:off x="2458300" y="1966675"/>
              <a:ext cx="3007125" cy="2323275"/>
            </a:xfrm>
            <a:custGeom>
              <a:rect b="b" l="l" r="r" t="t"/>
              <a:pathLst>
                <a:path extrusionOk="0" h="92931" w="120285">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2"/>
            <p:cNvSpPr/>
            <p:nvPr/>
          </p:nvSpPr>
          <p:spPr>
            <a:xfrm>
              <a:off x="2451875" y="1960250"/>
              <a:ext cx="3020000" cy="2336925"/>
            </a:xfrm>
            <a:custGeom>
              <a:rect b="b" l="l" r="r" t="t"/>
              <a:pathLst>
                <a:path extrusionOk="0" h="93477" w="12080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2"/>
            <p:cNvSpPr/>
            <p:nvPr/>
          </p:nvSpPr>
          <p:spPr>
            <a:xfrm>
              <a:off x="2458300" y="1932125"/>
              <a:ext cx="3007125" cy="2323275"/>
            </a:xfrm>
            <a:custGeom>
              <a:rect b="b" l="l" r="r" t="t"/>
              <a:pathLst>
                <a:path extrusionOk="0" h="92931" w="120285">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2"/>
            <p:cNvSpPr/>
            <p:nvPr/>
          </p:nvSpPr>
          <p:spPr>
            <a:xfrm>
              <a:off x="2451875" y="1924900"/>
              <a:ext cx="3020000" cy="2337725"/>
            </a:xfrm>
            <a:custGeom>
              <a:rect b="b" l="l" r="r" t="t"/>
              <a:pathLst>
                <a:path extrusionOk="0" h="93509" w="12080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4364475" y="2379750"/>
              <a:ext cx="532800" cy="452450"/>
            </a:xfrm>
            <a:custGeom>
              <a:rect b="b" l="l" r="r" t="t"/>
              <a:pathLst>
                <a:path extrusionOk="0" h="18098" w="21312">
                  <a:moveTo>
                    <a:pt x="13694" y="0"/>
                  </a:moveTo>
                  <a:lnTo>
                    <a:pt x="0" y="8647"/>
                  </a:lnTo>
                  <a:lnTo>
                    <a:pt x="7811" y="18097"/>
                  </a:lnTo>
                  <a:lnTo>
                    <a:pt x="21312" y="8390"/>
                  </a:lnTo>
                  <a:lnTo>
                    <a:pt x="136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4358025" y="2373275"/>
              <a:ext cx="546500" cy="465200"/>
            </a:xfrm>
            <a:custGeom>
              <a:rect b="b" l="l" r="r" t="t"/>
              <a:pathLst>
                <a:path extrusionOk="0" h="18608" w="2186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3363175" y="2398225"/>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2"/>
            <p:cNvSpPr/>
            <p:nvPr/>
          </p:nvSpPr>
          <p:spPr>
            <a:xfrm>
              <a:off x="3355925" y="2391725"/>
              <a:ext cx="611575" cy="512250"/>
            </a:xfrm>
            <a:custGeom>
              <a:rect b="b" l="l" r="r" t="t"/>
              <a:pathLst>
                <a:path extrusionOk="0" h="20490" w="24463">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2"/>
            <p:cNvSpPr/>
            <p:nvPr/>
          </p:nvSpPr>
          <p:spPr>
            <a:xfrm>
              <a:off x="3836500" y="2737350"/>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3829250" y="2730850"/>
              <a:ext cx="610775" cy="512650"/>
            </a:xfrm>
            <a:custGeom>
              <a:rect b="b" l="l" r="r" t="t"/>
              <a:pathLst>
                <a:path extrusionOk="0" h="20506" w="24431">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3777025" y="2762250"/>
              <a:ext cx="564975" cy="483800"/>
            </a:xfrm>
            <a:custGeom>
              <a:rect b="b" l="l" r="r" t="t"/>
              <a:pathLst>
                <a:path extrusionOk="0" h="19352" w="22599">
                  <a:moveTo>
                    <a:pt x="13469" y="1"/>
                  </a:moveTo>
                  <a:lnTo>
                    <a:pt x="1" y="4019"/>
                  </a:lnTo>
                  <a:lnTo>
                    <a:pt x="8390" y="19352"/>
                  </a:lnTo>
                  <a:lnTo>
                    <a:pt x="22598" y="13309"/>
                  </a:lnTo>
                  <a:lnTo>
                    <a:pt x="13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2"/>
            <p:cNvSpPr/>
            <p:nvPr/>
          </p:nvSpPr>
          <p:spPr>
            <a:xfrm>
              <a:off x="3770600" y="2755525"/>
              <a:ext cx="577825" cy="497600"/>
            </a:xfrm>
            <a:custGeom>
              <a:rect b="b" l="l" r="r" t="t"/>
              <a:pathLst>
                <a:path extrusionOk="0" h="19904" w="23113">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2"/>
            <p:cNvSpPr/>
            <p:nvPr/>
          </p:nvSpPr>
          <p:spPr>
            <a:xfrm>
              <a:off x="3632675" y="2195225"/>
              <a:ext cx="140350" cy="44725"/>
            </a:xfrm>
            <a:custGeom>
              <a:rect b="b" l="l" r="r" t="t"/>
              <a:pathLst>
                <a:path extrusionOk="0" h="1789" w="5614">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3641225" y="2188475"/>
              <a:ext cx="139050" cy="57900"/>
            </a:xfrm>
            <a:custGeom>
              <a:rect b="b" l="l" r="r" t="t"/>
              <a:pathLst>
                <a:path extrusionOk="0" h="2316" w="5562">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3140575" y="1556850"/>
              <a:ext cx="648525" cy="757200"/>
            </a:xfrm>
            <a:custGeom>
              <a:rect b="b" l="l" r="r" t="t"/>
              <a:pathLst>
                <a:path extrusionOk="0" h="30288" w="25941">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3150200" y="1550200"/>
              <a:ext cx="635700" cy="770900"/>
            </a:xfrm>
            <a:custGeom>
              <a:rect b="b" l="l" r="r" t="t"/>
              <a:pathLst>
                <a:path extrusionOk="0" h="30836" w="25428">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3475675" y="2192500"/>
              <a:ext cx="313425" cy="121550"/>
            </a:xfrm>
            <a:custGeom>
              <a:rect b="b" l="l" r="r" t="t"/>
              <a:pathLst>
                <a:path extrusionOk="0" h="4862" w="12537">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2"/>
            <p:cNvSpPr/>
            <p:nvPr/>
          </p:nvSpPr>
          <p:spPr>
            <a:xfrm>
              <a:off x="3469250" y="2185675"/>
              <a:ext cx="316650" cy="135425"/>
            </a:xfrm>
            <a:custGeom>
              <a:rect b="b" l="l" r="r" t="t"/>
              <a:pathLst>
                <a:path extrusionOk="0" h="5417" w="12666">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2"/>
            <p:cNvSpPr/>
            <p:nvPr/>
          </p:nvSpPr>
          <p:spPr>
            <a:xfrm>
              <a:off x="2555550" y="1784050"/>
              <a:ext cx="278875" cy="381950"/>
            </a:xfrm>
            <a:custGeom>
              <a:rect b="b" l="l" r="r" t="t"/>
              <a:pathLst>
                <a:path extrusionOk="0" h="15278" w="11155">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2553125" y="1777025"/>
              <a:ext cx="278875" cy="396200"/>
            </a:xfrm>
            <a:custGeom>
              <a:rect b="b" l="l" r="r" t="t"/>
              <a:pathLst>
                <a:path extrusionOk="0" h="15848" w="11155">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2599750" y="1732350"/>
              <a:ext cx="225025" cy="346875"/>
            </a:xfrm>
            <a:custGeom>
              <a:rect b="b" l="l" r="r" t="t"/>
              <a:pathLst>
                <a:path extrusionOk="0" h="13875" w="9001">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2598925" y="1725600"/>
              <a:ext cx="224250" cy="360350"/>
            </a:xfrm>
            <a:custGeom>
              <a:rect b="b" l="l" r="r" t="t"/>
              <a:pathLst>
                <a:path extrusionOk="0" h="14414" w="897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2"/>
            <p:cNvSpPr/>
            <p:nvPr/>
          </p:nvSpPr>
          <p:spPr>
            <a:xfrm>
              <a:off x="2517775" y="1419200"/>
              <a:ext cx="483000" cy="427600"/>
            </a:xfrm>
            <a:custGeom>
              <a:rect b="b" l="l" r="r" t="t"/>
              <a:pathLst>
                <a:path extrusionOk="0" h="17104" w="1932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2"/>
            <p:cNvSpPr/>
            <p:nvPr/>
          </p:nvSpPr>
          <p:spPr>
            <a:xfrm>
              <a:off x="2521800" y="1412200"/>
              <a:ext cx="474950" cy="441200"/>
            </a:xfrm>
            <a:custGeom>
              <a:rect b="b" l="l" r="r" t="t"/>
              <a:pathLst>
                <a:path extrusionOk="0" h="17648" w="18998">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2647575" y="1608275"/>
              <a:ext cx="315425" cy="350275"/>
            </a:xfrm>
            <a:custGeom>
              <a:rect b="b" l="l" r="r" t="t"/>
              <a:pathLst>
                <a:path extrusionOk="0" h="14011" w="12617">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2652775" y="1601625"/>
              <a:ext cx="312625" cy="363475"/>
            </a:xfrm>
            <a:custGeom>
              <a:rect b="b" l="l" r="r" t="t"/>
              <a:pathLst>
                <a:path extrusionOk="0" h="14539" w="12505">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2"/>
            <p:cNvSpPr/>
            <p:nvPr/>
          </p:nvSpPr>
          <p:spPr>
            <a:xfrm>
              <a:off x="2962975" y="1971500"/>
              <a:ext cx="295750" cy="594125"/>
            </a:xfrm>
            <a:custGeom>
              <a:rect b="b" l="l" r="r" t="t"/>
              <a:pathLst>
                <a:path extrusionOk="0" h="23765" w="1183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2"/>
            <p:cNvSpPr/>
            <p:nvPr/>
          </p:nvSpPr>
          <p:spPr>
            <a:xfrm>
              <a:off x="2955750" y="1964925"/>
              <a:ext cx="305375" cy="607700"/>
            </a:xfrm>
            <a:custGeom>
              <a:rect b="b" l="l" r="r" t="t"/>
              <a:pathLst>
                <a:path extrusionOk="0" h="24308" w="12215">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2"/>
            <p:cNvSpPr/>
            <p:nvPr/>
          </p:nvSpPr>
          <p:spPr>
            <a:xfrm>
              <a:off x="3105200" y="2303400"/>
              <a:ext cx="153525" cy="262225"/>
            </a:xfrm>
            <a:custGeom>
              <a:rect b="b" l="l" r="r" t="t"/>
              <a:pathLst>
                <a:path extrusionOk="0" h="10489" w="6141">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2"/>
            <p:cNvSpPr/>
            <p:nvPr/>
          </p:nvSpPr>
          <p:spPr>
            <a:xfrm>
              <a:off x="3097975" y="2296750"/>
              <a:ext cx="163150" cy="275875"/>
            </a:xfrm>
            <a:custGeom>
              <a:rect b="b" l="l" r="r" t="t"/>
              <a:pathLst>
                <a:path extrusionOk="0" h="11035" w="6526">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2"/>
            <p:cNvSpPr/>
            <p:nvPr/>
          </p:nvSpPr>
          <p:spPr>
            <a:xfrm>
              <a:off x="2323300" y="1964275"/>
              <a:ext cx="961150" cy="862825"/>
            </a:xfrm>
            <a:custGeom>
              <a:rect b="b" l="l" r="r" t="t"/>
              <a:pathLst>
                <a:path extrusionOk="0" h="34513" w="38446">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2"/>
            <p:cNvSpPr/>
            <p:nvPr/>
          </p:nvSpPr>
          <p:spPr>
            <a:xfrm>
              <a:off x="2329725" y="1957850"/>
              <a:ext cx="951500" cy="875950"/>
            </a:xfrm>
            <a:custGeom>
              <a:rect b="b" l="l" r="r" t="t"/>
              <a:pathLst>
                <a:path extrusionOk="0" h="35038" w="3806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2"/>
            <p:cNvSpPr/>
            <p:nvPr/>
          </p:nvSpPr>
          <p:spPr>
            <a:xfrm>
              <a:off x="3009575" y="2539650"/>
              <a:ext cx="274875" cy="206550"/>
            </a:xfrm>
            <a:custGeom>
              <a:rect b="b" l="l" r="r" t="t"/>
              <a:pathLst>
                <a:path extrusionOk="0" h="8262" w="10995">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2"/>
            <p:cNvSpPr/>
            <p:nvPr/>
          </p:nvSpPr>
          <p:spPr>
            <a:xfrm>
              <a:off x="3002350" y="2533225"/>
              <a:ext cx="278875" cy="219750"/>
            </a:xfrm>
            <a:custGeom>
              <a:rect b="b" l="l" r="r" t="t"/>
              <a:pathLst>
                <a:path extrusionOk="0" h="8790" w="11155">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2"/>
            <p:cNvSpPr/>
            <p:nvPr/>
          </p:nvSpPr>
          <p:spPr>
            <a:xfrm>
              <a:off x="3041725" y="2911725"/>
              <a:ext cx="238700" cy="81200"/>
            </a:xfrm>
            <a:custGeom>
              <a:rect b="b" l="l" r="r" t="t"/>
              <a:pathLst>
                <a:path extrusionOk="0" h="3248" w="9548">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2"/>
            <p:cNvSpPr/>
            <p:nvPr/>
          </p:nvSpPr>
          <p:spPr>
            <a:xfrm>
              <a:off x="3034500" y="2905300"/>
              <a:ext cx="234675" cy="94050"/>
            </a:xfrm>
            <a:custGeom>
              <a:rect b="b" l="l" r="r" t="t"/>
              <a:pathLst>
                <a:path extrusionOk="0" h="3762" w="9387">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2"/>
            <p:cNvSpPr/>
            <p:nvPr/>
          </p:nvSpPr>
          <p:spPr>
            <a:xfrm>
              <a:off x="2902700" y="2851450"/>
              <a:ext cx="604350" cy="551325"/>
            </a:xfrm>
            <a:custGeom>
              <a:rect b="b" l="l" r="r" t="t"/>
              <a:pathLst>
                <a:path extrusionOk="0" h="22053" w="24174">
                  <a:moveTo>
                    <a:pt x="17616" y="1"/>
                  </a:moveTo>
                  <a:lnTo>
                    <a:pt x="0" y="8166"/>
                  </a:lnTo>
                  <a:lnTo>
                    <a:pt x="6847" y="22052"/>
                  </a:lnTo>
                  <a:lnTo>
                    <a:pt x="24173" y="13277"/>
                  </a:lnTo>
                  <a:lnTo>
                    <a:pt x="176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2"/>
            <p:cNvSpPr/>
            <p:nvPr/>
          </p:nvSpPr>
          <p:spPr>
            <a:xfrm>
              <a:off x="2896275" y="2845050"/>
              <a:ext cx="618000" cy="564150"/>
            </a:xfrm>
            <a:custGeom>
              <a:rect b="b" l="l" r="r" t="t"/>
              <a:pathLst>
                <a:path extrusionOk="0" h="22566" w="2472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2"/>
            <p:cNvSpPr/>
            <p:nvPr/>
          </p:nvSpPr>
          <p:spPr>
            <a:xfrm>
              <a:off x="3048950" y="2939850"/>
              <a:ext cx="145475" cy="79925"/>
            </a:xfrm>
            <a:custGeom>
              <a:rect b="b" l="l" r="r" t="t"/>
              <a:pathLst>
                <a:path extrusionOk="0" h="3197" w="5819">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2"/>
            <p:cNvSpPr/>
            <p:nvPr/>
          </p:nvSpPr>
          <p:spPr>
            <a:xfrm>
              <a:off x="3042525" y="2932825"/>
              <a:ext cx="152725" cy="93850"/>
            </a:xfrm>
            <a:custGeom>
              <a:rect b="b" l="l" r="r" t="t"/>
              <a:pathLst>
                <a:path extrusionOk="0" h="3754" w="6109">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2"/>
            <p:cNvSpPr/>
            <p:nvPr/>
          </p:nvSpPr>
          <p:spPr>
            <a:xfrm>
              <a:off x="2426975" y="2793600"/>
              <a:ext cx="662175" cy="222625"/>
            </a:xfrm>
            <a:custGeom>
              <a:rect b="b" l="l" r="r" t="t"/>
              <a:pathLst>
                <a:path extrusionOk="0" h="8905" w="26487">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2"/>
            <p:cNvSpPr/>
            <p:nvPr/>
          </p:nvSpPr>
          <p:spPr>
            <a:xfrm>
              <a:off x="2503300" y="2787175"/>
              <a:ext cx="592300" cy="235475"/>
            </a:xfrm>
            <a:custGeom>
              <a:rect b="b" l="l" r="r" t="t"/>
              <a:pathLst>
                <a:path extrusionOk="0" h="9419" w="23692">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2"/>
            <p:cNvSpPr/>
            <p:nvPr/>
          </p:nvSpPr>
          <p:spPr>
            <a:xfrm>
              <a:off x="1989800" y="2788450"/>
              <a:ext cx="709600" cy="1210775"/>
            </a:xfrm>
            <a:custGeom>
              <a:rect b="b" l="l" r="r" t="t"/>
              <a:pathLst>
                <a:path extrusionOk="0" h="48431" w="28384">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a:off x="1982575" y="2781550"/>
              <a:ext cx="718450" cy="1223925"/>
            </a:xfrm>
            <a:custGeom>
              <a:rect b="b" l="l" r="r" t="t"/>
              <a:pathLst>
                <a:path extrusionOk="0" h="48957" w="28738">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a:off x="2331325" y="2776500"/>
              <a:ext cx="384950" cy="435925"/>
            </a:xfrm>
            <a:custGeom>
              <a:rect b="b" l="l" r="r" t="t"/>
              <a:pathLst>
                <a:path extrusionOk="0" h="17437" w="15398">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a:off x="2324100" y="2770300"/>
              <a:ext cx="384150" cy="449250"/>
            </a:xfrm>
            <a:custGeom>
              <a:rect b="b" l="l" r="r" t="t"/>
              <a:pathLst>
                <a:path extrusionOk="0" h="17970" w="15366">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a:off x="2377950" y="2807100"/>
              <a:ext cx="307800" cy="365025"/>
            </a:xfrm>
            <a:custGeom>
              <a:rect b="b" l="l" r="r" t="t"/>
              <a:pathLst>
                <a:path extrusionOk="0" h="14601" w="12312">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a:off x="2385175" y="2800025"/>
              <a:ext cx="279675" cy="378875"/>
            </a:xfrm>
            <a:custGeom>
              <a:rect b="b" l="l" r="r" t="t"/>
              <a:pathLst>
                <a:path extrusionOk="0" h="15155" w="11187">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a:off x="2394825" y="2509125"/>
              <a:ext cx="381725" cy="495850"/>
            </a:xfrm>
            <a:custGeom>
              <a:rect b="b" l="l" r="r" t="t"/>
              <a:pathLst>
                <a:path extrusionOk="0" h="19834" w="15269">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a:off x="2392400" y="2502175"/>
              <a:ext cx="384950" cy="509225"/>
            </a:xfrm>
            <a:custGeom>
              <a:rect b="b" l="l" r="r" t="t"/>
              <a:pathLst>
                <a:path extrusionOk="0" h="20369" w="15398">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a:off x="2123200" y="2738050"/>
              <a:ext cx="231475" cy="220100"/>
            </a:xfrm>
            <a:custGeom>
              <a:rect b="b" l="l" r="r" t="t"/>
              <a:pathLst>
                <a:path extrusionOk="0" h="8804" w="9259">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a:off x="2116775" y="2731725"/>
              <a:ext cx="244325" cy="233075"/>
            </a:xfrm>
            <a:custGeom>
              <a:rect b="b" l="l" r="r" t="t"/>
              <a:pathLst>
                <a:path extrusionOk="0" h="9323" w="9773">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a:off x="2243750" y="2333400"/>
              <a:ext cx="502275" cy="521250"/>
            </a:xfrm>
            <a:custGeom>
              <a:rect b="b" l="l" r="r" t="t"/>
              <a:pathLst>
                <a:path extrusionOk="0" h="20850" w="20091">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2"/>
            <p:cNvSpPr/>
            <p:nvPr/>
          </p:nvSpPr>
          <p:spPr>
            <a:xfrm>
              <a:off x="2242925" y="2326700"/>
              <a:ext cx="492650" cy="534425"/>
            </a:xfrm>
            <a:custGeom>
              <a:rect b="b" l="l" r="r" t="t"/>
              <a:pathLst>
                <a:path extrusionOk="0" h="21377" w="19706">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2"/>
            <p:cNvSpPr/>
            <p:nvPr/>
          </p:nvSpPr>
          <p:spPr>
            <a:xfrm>
              <a:off x="2451875" y="2703050"/>
              <a:ext cx="116550" cy="119500"/>
            </a:xfrm>
            <a:custGeom>
              <a:rect b="b" l="l" r="r" t="t"/>
              <a:pathLst>
                <a:path extrusionOk="0" h="4780" w="4662">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2"/>
            <p:cNvSpPr/>
            <p:nvPr/>
          </p:nvSpPr>
          <p:spPr>
            <a:xfrm>
              <a:off x="2465525" y="2696375"/>
              <a:ext cx="110925" cy="132600"/>
            </a:xfrm>
            <a:custGeom>
              <a:rect b="b" l="l" r="r" t="t"/>
              <a:pathLst>
                <a:path extrusionOk="0" h="5304" w="4437">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2"/>
            <p:cNvSpPr/>
            <p:nvPr/>
          </p:nvSpPr>
          <p:spPr>
            <a:xfrm>
              <a:off x="2691350" y="2592500"/>
              <a:ext cx="45825" cy="63900"/>
            </a:xfrm>
            <a:custGeom>
              <a:rect b="b" l="l" r="r" t="t"/>
              <a:pathLst>
                <a:path extrusionOk="0" h="2556" w="1833">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2"/>
            <p:cNvSpPr/>
            <p:nvPr/>
          </p:nvSpPr>
          <p:spPr>
            <a:xfrm>
              <a:off x="2938050" y="3199600"/>
              <a:ext cx="86025" cy="149600"/>
            </a:xfrm>
            <a:custGeom>
              <a:rect b="b" l="l" r="r" t="t"/>
              <a:pathLst>
                <a:path extrusionOk="0" h="5984" w="3441">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2"/>
            <p:cNvSpPr/>
            <p:nvPr/>
          </p:nvSpPr>
          <p:spPr>
            <a:xfrm>
              <a:off x="2931625" y="3193000"/>
              <a:ext cx="93250" cy="163150"/>
            </a:xfrm>
            <a:custGeom>
              <a:rect b="b" l="l" r="r" t="t"/>
              <a:pathLst>
                <a:path extrusionOk="0" h="6526" w="373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2"/>
            <p:cNvSpPr/>
            <p:nvPr/>
          </p:nvSpPr>
          <p:spPr>
            <a:xfrm>
              <a:off x="2937250" y="3178425"/>
              <a:ext cx="143875" cy="321575"/>
            </a:xfrm>
            <a:custGeom>
              <a:rect b="b" l="l" r="r" t="t"/>
              <a:pathLst>
                <a:path extrusionOk="0" h="12863" w="5755">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2"/>
            <p:cNvSpPr/>
            <p:nvPr/>
          </p:nvSpPr>
          <p:spPr>
            <a:xfrm>
              <a:off x="2930025" y="3172100"/>
              <a:ext cx="149500" cy="334925"/>
            </a:xfrm>
            <a:custGeom>
              <a:rect b="b" l="l" r="r" t="t"/>
              <a:pathLst>
                <a:path extrusionOk="0" h="13397" w="598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2"/>
            <p:cNvSpPr/>
            <p:nvPr/>
          </p:nvSpPr>
          <p:spPr>
            <a:xfrm>
              <a:off x="2962175" y="3205825"/>
              <a:ext cx="55475" cy="189700"/>
            </a:xfrm>
            <a:custGeom>
              <a:rect b="b" l="l" r="r" t="t"/>
              <a:pathLst>
                <a:path extrusionOk="0" h="7588" w="2219">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2"/>
            <p:cNvSpPr/>
            <p:nvPr/>
          </p:nvSpPr>
          <p:spPr>
            <a:xfrm>
              <a:off x="2955750" y="3198625"/>
              <a:ext cx="69125" cy="203325"/>
            </a:xfrm>
            <a:custGeom>
              <a:rect b="b" l="l" r="r" t="t"/>
              <a:pathLst>
                <a:path extrusionOk="0" h="8133" w="2765">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2"/>
            <p:cNvSpPr/>
            <p:nvPr/>
          </p:nvSpPr>
          <p:spPr>
            <a:xfrm>
              <a:off x="2173825" y="3252475"/>
              <a:ext cx="853450" cy="753000"/>
            </a:xfrm>
            <a:custGeom>
              <a:rect b="b" l="l" r="r" t="t"/>
              <a:pathLst>
                <a:path extrusionOk="0" h="30120" w="34138">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2"/>
            <p:cNvSpPr/>
            <p:nvPr/>
          </p:nvSpPr>
          <p:spPr>
            <a:xfrm>
              <a:off x="2183475" y="3245900"/>
              <a:ext cx="833350" cy="766800"/>
            </a:xfrm>
            <a:custGeom>
              <a:rect b="b" l="l" r="r" t="t"/>
              <a:pathLst>
                <a:path extrusionOk="0" h="30672" w="33334">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2"/>
            <p:cNvSpPr/>
            <p:nvPr/>
          </p:nvSpPr>
          <p:spPr>
            <a:xfrm>
              <a:off x="3821225" y="1865575"/>
              <a:ext cx="186475" cy="152025"/>
            </a:xfrm>
            <a:custGeom>
              <a:rect b="b" l="l" r="r" t="t"/>
              <a:pathLst>
                <a:path extrusionOk="0" h="6081" w="7459">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2"/>
            <p:cNvSpPr/>
            <p:nvPr/>
          </p:nvSpPr>
          <p:spPr>
            <a:xfrm>
              <a:off x="3822025" y="1859000"/>
              <a:ext cx="183250" cy="165575"/>
            </a:xfrm>
            <a:custGeom>
              <a:rect b="b" l="l" r="r" t="t"/>
              <a:pathLst>
                <a:path extrusionOk="0" h="6623" w="733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2"/>
            <p:cNvSpPr/>
            <p:nvPr/>
          </p:nvSpPr>
          <p:spPr>
            <a:xfrm>
              <a:off x="3668550" y="1913650"/>
              <a:ext cx="247525" cy="173600"/>
            </a:xfrm>
            <a:custGeom>
              <a:rect b="b" l="l" r="r" t="t"/>
              <a:pathLst>
                <a:path extrusionOk="0" h="6944" w="9901">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2"/>
            <p:cNvSpPr/>
            <p:nvPr/>
          </p:nvSpPr>
          <p:spPr>
            <a:xfrm>
              <a:off x="3662100" y="1907225"/>
              <a:ext cx="247550" cy="186675"/>
            </a:xfrm>
            <a:custGeom>
              <a:rect b="b" l="l" r="r" t="t"/>
              <a:pathLst>
                <a:path extrusionOk="0" h="7467" w="9902">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2"/>
            <p:cNvSpPr/>
            <p:nvPr/>
          </p:nvSpPr>
          <p:spPr>
            <a:xfrm>
              <a:off x="4006850" y="1760950"/>
              <a:ext cx="176825" cy="613200"/>
            </a:xfrm>
            <a:custGeom>
              <a:rect b="b" l="l" r="r" t="t"/>
              <a:pathLst>
                <a:path extrusionOk="0" h="24528" w="7073">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2"/>
            <p:cNvSpPr/>
            <p:nvPr/>
          </p:nvSpPr>
          <p:spPr>
            <a:xfrm>
              <a:off x="4010875" y="1754025"/>
              <a:ext cx="160750" cy="626550"/>
            </a:xfrm>
            <a:custGeom>
              <a:rect b="b" l="l" r="r" t="t"/>
              <a:pathLst>
                <a:path extrusionOk="0" h="25062" w="643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2"/>
            <p:cNvSpPr/>
            <p:nvPr/>
          </p:nvSpPr>
          <p:spPr>
            <a:xfrm>
              <a:off x="4006850" y="2125825"/>
              <a:ext cx="149500" cy="248325"/>
            </a:xfrm>
            <a:custGeom>
              <a:rect b="b" l="l" r="r" t="t"/>
              <a:pathLst>
                <a:path extrusionOk="0" h="9933" w="598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2"/>
            <p:cNvSpPr/>
            <p:nvPr/>
          </p:nvSpPr>
          <p:spPr>
            <a:xfrm>
              <a:off x="4010875" y="2119375"/>
              <a:ext cx="151100" cy="261200"/>
            </a:xfrm>
            <a:custGeom>
              <a:rect b="b" l="l" r="r" t="t"/>
              <a:pathLst>
                <a:path extrusionOk="0" h="10448" w="6044">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2"/>
            <p:cNvSpPr/>
            <p:nvPr/>
          </p:nvSpPr>
          <p:spPr>
            <a:xfrm>
              <a:off x="3981150" y="2125000"/>
              <a:ext cx="481375" cy="450850"/>
            </a:xfrm>
            <a:custGeom>
              <a:rect b="b" l="l" r="r" t="t"/>
              <a:pathLst>
                <a:path extrusionOk="0" h="18034" w="19255">
                  <a:moveTo>
                    <a:pt x="9740" y="0"/>
                  </a:moveTo>
                  <a:lnTo>
                    <a:pt x="0" y="11058"/>
                  </a:lnTo>
                  <a:lnTo>
                    <a:pt x="9836" y="18033"/>
                  </a:lnTo>
                  <a:lnTo>
                    <a:pt x="19255" y="6076"/>
                  </a:lnTo>
                  <a:lnTo>
                    <a:pt x="9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2"/>
            <p:cNvSpPr/>
            <p:nvPr/>
          </p:nvSpPr>
          <p:spPr>
            <a:xfrm>
              <a:off x="3974725" y="2118525"/>
              <a:ext cx="495050" cy="464350"/>
            </a:xfrm>
            <a:custGeom>
              <a:rect b="b" l="l" r="r" t="t"/>
              <a:pathLst>
                <a:path extrusionOk="0" h="18574" w="19802">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2"/>
            <p:cNvSpPr/>
            <p:nvPr/>
          </p:nvSpPr>
          <p:spPr>
            <a:xfrm>
              <a:off x="4117750" y="2193300"/>
              <a:ext cx="56275" cy="160075"/>
            </a:xfrm>
            <a:custGeom>
              <a:rect b="b" l="l" r="r" t="t"/>
              <a:pathLst>
                <a:path extrusionOk="0" h="6403" w="2251">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2"/>
            <p:cNvSpPr/>
            <p:nvPr/>
          </p:nvSpPr>
          <p:spPr>
            <a:xfrm>
              <a:off x="4111325" y="2186875"/>
              <a:ext cx="59500" cy="172800"/>
            </a:xfrm>
            <a:custGeom>
              <a:rect b="b" l="l" r="r" t="t"/>
              <a:pathLst>
                <a:path extrusionOk="0" h="6912" w="238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2"/>
            <p:cNvSpPr/>
            <p:nvPr/>
          </p:nvSpPr>
          <p:spPr>
            <a:xfrm>
              <a:off x="4286825" y="1530325"/>
              <a:ext cx="624125" cy="906500"/>
            </a:xfrm>
            <a:custGeom>
              <a:rect b="b" l="l" r="r" t="t"/>
              <a:pathLst>
                <a:path extrusionOk="0" h="36260" w="24965">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2"/>
            <p:cNvSpPr/>
            <p:nvPr/>
          </p:nvSpPr>
          <p:spPr>
            <a:xfrm>
              <a:off x="4284100" y="1523375"/>
              <a:ext cx="630875" cy="919875"/>
            </a:xfrm>
            <a:custGeom>
              <a:rect b="b" l="l" r="r" t="t"/>
              <a:pathLst>
                <a:path extrusionOk="0" h="36795" w="25235">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2"/>
            <p:cNvSpPr/>
            <p:nvPr/>
          </p:nvSpPr>
          <p:spPr>
            <a:xfrm>
              <a:off x="4286825" y="2209375"/>
              <a:ext cx="250450" cy="227450"/>
            </a:xfrm>
            <a:custGeom>
              <a:rect b="b" l="l" r="r" t="t"/>
              <a:pathLst>
                <a:path extrusionOk="0" h="9098" w="10018">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2"/>
            <p:cNvSpPr/>
            <p:nvPr/>
          </p:nvSpPr>
          <p:spPr>
            <a:xfrm>
              <a:off x="4284100" y="2202625"/>
              <a:ext cx="259600" cy="240625"/>
            </a:xfrm>
            <a:custGeom>
              <a:rect b="b" l="l" r="r" t="t"/>
              <a:pathLst>
                <a:path extrusionOk="0" h="9625" w="10384">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2"/>
            <p:cNvSpPr/>
            <p:nvPr/>
          </p:nvSpPr>
          <p:spPr>
            <a:xfrm>
              <a:off x="4783150" y="2218225"/>
              <a:ext cx="904075" cy="420950"/>
            </a:xfrm>
            <a:custGeom>
              <a:rect b="b" l="l" r="r" t="t"/>
              <a:pathLst>
                <a:path extrusionOk="0" h="16838" w="36163">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2"/>
            <p:cNvSpPr/>
            <p:nvPr/>
          </p:nvSpPr>
          <p:spPr>
            <a:xfrm>
              <a:off x="4781550" y="2211775"/>
              <a:ext cx="902475" cy="433975"/>
            </a:xfrm>
            <a:custGeom>
              <a:rect b="b" l="l" r="r" t="t"/>
              <a:pathLst>
                <a:path extrusionOk="0" h="17359" w="36099">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2"/>
            <p:cNvSpPr/>
            <p:nvPr/>
          </p:nvSpPr>
          <p:spPr>
            <a:xfrm>
              <a:off x="4783150" y="2441025"/>
              <a:ext cx="293350" cy="117150"/>
            </a:xfrm>
            <a:custGeom>
              <a:rect b="b" l="l" r="r" t="t"/>
              <a:pathLst>
                <a:path extrusionOk="0" h="4686" w="11734">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2"/>
            <p:cNvSpPr/>
            <p:nvPr/>
          </p:nvSpPr>
          <p:spPr>
            <a:xfrm>
              <a:off x="4781550" y="2434375"/>
              <a:ext cx="302175" cy="131025"/>
            </a:xfrm>
            <a:custGeom>
              <a:rect b="b" l="l" r="r" t="t"/>
              <a:pathLst>
                <a:path extrusionOk="0" h="5241" w="12087">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2"/>
            <p:cNvSpPr/>
            <p:nvPr/>
          </p:nvSpPr>
          <p:spPr>
            <a:xfrm>
              <a:off x="4674150" y="1969900"/>
              <a:ext cx="309925" cy="357350"/>
            </a:xfrm>
            <a:custGeom>
              <a:rect b="b" l="l" r="r" t="t"/>
              <a:pathLst>
                <a:path extrusionOk="0" h="14294" w="12397">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2"/>
            <p:cNvSpPr/>
            <p:nvPr/>
          </p:nvSpPr>
          <p:spPr>
            <a:xfrm>
              <a:off x="4669025" y="1962850"/>
              <a:ext cx="309425" cy="371100"/>
            </a:xfrm>
            <a:custGeom>
              <a:rect b="b" l="l" r="r" t="t"/>
              <a:pathLst>
                <a:path extrusionOk="0" h="14844" w="12377">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2"/>
            <p:cNvSpPr/>
            <p:nvPr/>
          </p:nvSpPr>
          <p:spPr>
            <a:xfrm>
              <a:off x="4536450" y="2239600"/>
              <a:ext cx="249125" cy="205200"/>
            </a:xfrm>
            <a:custGeom>
              <a:rect b="b" l="l" r="r" t="t"/>
              <a:pathLst>
                <a:path extrusionOk="0" h="8208" w="9965">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2"/>
            <p:cNvSpPr/>
            <p:nvPr/>
          </p:nvSpPr>
          <p:spPr>
            <a:xfrm>
              <a:off x="4542075" y="2232675"/>
              <a:ext cx="241900" cy="219425"/>
            </a:xfrm>
            <a:custGeom>
              <a:rect b="b" l="l" r="r" t="t"/>
              <a:pathLst>
                <a:path extrusionOk="0" h="8777" w="9676">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2"/>
            <p:cNvSpPr/>
            <p:nvPr/>
          </p:nvSpPr>
          <p:spPr>
            <a:xfrm>
              <a:off x="4681900" y="2220000"/>
              <a:ext cx="85200" cy="103700"/>
            </a:xfrm>
            <a:custGeom>
              <a:rect b="b" l="l" r="r" t="t"/>
              <a:pathLst>
                <a:path extrusionOk="0" h="4148" w="3408">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2"/>
            <p:cNvSpPr/>
            <p:nvPr/>
          </p:nvSpPr>
          <p:spPr>
            <a:xfrm>
              <a:off x="4689125" y="2213400"/>
              <a:ext cx="84400" cy="116550"/>
            </a:xfrm>
            <a:custGeom>
              <a:rect b="b" l="l" r="r" t="t"/>
              <a:pathLst>
                <a:path extrusionOk="0" h="4662" w="3376">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2"/>
            <p:cNvSpPr/>
            <p:nvPr/>
          </p:nvSpPr>
          <p:spPr>
            <a:xfrm>
              <a:off x="5131100" y="2759925"/>
              <a:ext cx="513550" cy="155050"/>
            </a:xfrm>
            <a:custGeom>
              <a:rect b="b" l="l" r="r" t="t"/>
              <a:pathLst>
                <a:path extrusionOk="0" h="6202" w="20542">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2"/>
            <p:cNvSpPr/>
            <p:nvPr/>
          </p:nvSpPr>
          <p:spPr>
            <a:xfrm>
              <a:off x="5143975" y="2753425"/>
              <a:ext cx="487000" cy="167975"/>
            </a:xfrm>
            <a:custGeom>
              <a:rect b="b" l="l" r="r" t="t"/>
              <a:pathLst>
                <a:path extrusionOk="0" h="6719" w="1948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2"/>
            <p:cNvSpPr/>
            <p:nvPr/>
          </p:nvSpPr>
          <p:spPr>
            <a:xfrm>
              <a:off x="5279775" y="2826825"/>
              <a:ext cx="540850" cy="800375"/>
            </a:xfrm>
            <a:custGeom>
              <a:rect b="b" l="l" r="r" t="t"/>
              <a:pathLst>
                <a:path extrusionOk="0" h="32015" w="21634">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2"/>
            <p:cNvSpPr/>
            <p:nvPr/>
          </p:nvSpPr>
          <p:spPr>
            <a:xfrm>
              <a:off x="5283000" y="2820125"/>
              <a:ext cx="533625" cy="814075"/>
            </a:xfrm>
            <a:custGeom>
              <a:rect b="b" l="l" r="r" t="t"/>
              <a:pathLst>
                <a:path extrusionOk="0" h="32563" w="21345">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2"/>
            <p:cNvSpPr/>
            <p:nvPr/>
          </p:nvSpPr>
          <p:spPr>
            <a:xfrm>
              <a:off x="5438900" y="2899100"/>
              <a:ext cx="237875" cy="221725"/>
            </a:xfrm>
            <a:custGeom>
              <a:rect b="b" l="l" r="r" t="t"/>
              <a:pathLst>
                <a:path extrusionOk="0" h="8869" w="9515">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2"/>
            <p:cNvSpPr/>
            <p:nvPr/>
          </p:nvSpPr>
          <p:spPr>
            <a:xfrm>
              <a:off x="5451750" y="2892450"/>
              <a:ext cx="217800" cy="234675"/>
            </a:xfrm>
            <a:custGeom>
              <a:rect b="b" l="l" r="r" t="t"/>
              <a:pathLst>
                <a:path extrusionOk="0" h="9387" w="8712">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2"/>
            <p:cNvSpPr/>
            <p:nvPr/>
          </p:nvSpPr>
          <p:spPr>
            <a:xfrm>
              <a:off x="5417200" y="2584950"/>
              <a:ext cx="305400" cy="460675"/>
            </a:xfrm>
            <a:custGeom>
              <a:rect b="b" l="l" r="r" t="t"/>
              <a:pathLst>
                <a:path extrusionOk="0" h="18427" w="12216">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2"/>
            <p:cNvSpPr/>
            <p:nvPr/>
          </p:nvSpPr>
          <p:spPr>
            <a:xfrm>
              <a:off x="5422825" y="2578225"/>
              <a:ext cx="266825" cy="474175"/>
            </a:xfrm>
            <a:custGeom>
              <a:rect b="b" l="l" r="r" t="t"/>
              <a:pathLst>
                <a:path extrusionOk="0" h="18967" w="10673">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2"/>
            <p:cNvSpPr/>
            <p:nvPr/>
          </p:nvSpPr>
          <p:spPr>
            <a:xfrm>
              <a:off x="5456575" y="2429500"/>
              <a:ext cx="532825" cy="629075"/>
            </a:xfrm>
            <a:custGeom>
              <a:rect b="b" l="l" r="r" t="t"/>
              <a:pathLst>
                <a:path extrusionOk="0" h="25163" w="21313">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2"/>
            <p:cNvSpPr/>
            <p:nvPr/>
          </p:nvSpPr>
          <p:spPr>
            <a:xfrm>
              <a:off x="5449350" y="2423125"/>
              <a:ext cx="513525" cy="642125"/>
            </a:xfrm>
            <a:custGeom>
              <a:rect b="b" l="l" r="r" t="t"/>
              <a:pathLst>
                <a:path extrusionOk="0" h="25685" w="20541">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2"/>
            <p:cNvSpPr/>
            <p:nvPr/>
          </p:nvSpPr>
          <p:spPr>
            <a:xfrm>
              <a:off x="4468125" y="2857075"/>
              <a:ext cx="348000" cy="631675"/>
            </a:xfrm>
            <a:custGeom>
              <a:rect b="b" l="l" r="r" t="t"/>
              <a:pathLst>
                <a:path extrusionOk="0" h="25267" w="13920">
                  <a:moveTo>
                    <a:pt x="4951" y="1"/>
                  </a:moveTo>
                  <a:lnTo>
                    <a:pt x="1" y="20670"/>
                  </a:lnTo>
                  <a:lnTo>
                    <a:pt x="10126" y="25267"/>
                  </a:lnTo>
                  <a:lnTo>
                    <a:pt x="13919" y="5851"/>
                  </a:lnTo>
                  <a:lnTo>
                    <a:pt x="4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2"/>
            <p:cNvSpPr/>
            <p:nvPr/>
          </p:nvSpPr>
          <p:spPr>
            <a:xfrm>
              <a:off x="4460900" y="2850325"/>
              <a:ext cx="362450" cy="645450"/>
            </a:xfrm>
            <a:custGeom>
              <a:rect b="b" l="l" r="r" t="t"/>
              <a:pathLst>
                <a:path extrusionOk="0" h="25818" w="14498">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2"/>
            <p:cNvSpPr/>
            <p:nvPr/>
          </p:nvSpPr>
          <p:spPr>
            <a:xfrm>
              <a:off x="4497875" y="2910925"/>
              <a:ext cx="289325" cy="524775"/>
            </a:xfrm>
            <a:custGeom>
              <a:rect b="b" l="l" r="r" t="t"/>
              <a:pathLst>
                <a:path extrusionOk="0" h="20991" w="11573">
                  <a:moveTo>
                    <a:pt x="4115" y="1"/>
                  </a:moveTo>
                  <a:lnTo>
                    <a:pt x="0" y="17166"/>
                  </a:lnTo>
                  <a:lnTo>
                    <a:pt x="8390" y="20991"/>
                  </a:lnTo>
                  <a:lnTo>
                    <a:pt x="11572" y="4854"/>
                  </a:ln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2"/>
            <p:cNvSpPr/>
            <p:nvPr/>
          </p:nvSpPr>
          <p:spPr>
            <a:xfrm>
              <a:off x="4490625" y="2903975"/>
              <a:ext cx="303800" cy="537975"/>
            </a:xfrm>
            <a:custGeom>
              <a:rect b="b" l="l" r="r" t="t"/>
              <a:pathLst>
                <a:path extrusionOk="0" h="21519" w="12152">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2"/>
            <p:cNvSpPr/>
            <p:nvPr/>
          </p:nvSpPr>
          <p:spPr>
            <a:xfrm>
              <a:off x="4721275" y="3003350"/>
              <a:ext cx="440400" cy="513525"/>
            </a:xfrm>
            <a:custGeom>
              <a:rect b="b" l="l" r="r" t="t"/>
              <a:pathLst>
                <a:path extrusionOk="0" h="20541" w="17616">
                  <a:moveTo>
                    <a:pt x="3793" y="0"/>
                  </a:moveTo>
                  <a:lnTo>
                    <a:pt x="0" y="19416"/>
                  </a:lnTo>
                  <a:lnTo>
                    <a:pt x="14915" y="20541"/>
                  </a:lnTo>
                  <a:lnTo>
                    <a:pt x="17615" y="675"/>
                  </a:lnTo>
                  <a:lnTo>
                    <a:pt x="3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2"/>
            <p:cNvSpPr/>
            <p:nvPr/>
          </p:nvSpPr>
          <p:spPr>
            <a:xfrm>
              <a:off x="4714025" y="2996100"/>
              <a:ext cx="454875" cy="527350"/>
            </a:xfrm>
            <a:custGeom>
              <a:rect b="b" l="l" r="r" t="t"/>
              <a:pathLst>
                <a:path extrusionOk="0" h="21094" w="18195">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2"/>
            <p:cNvSpPr/>
            <p:nvPr/>
          </p:nvSpPr>
          <p:spPr>
            <a:xfrm>
              <a:off x="4918150" y="3207450"/>
              <a:ext cx="27350" cy="17725"/>
            </a:xfrm>
            <a:custGeom>
              <a:rect b="b" l="l" r="r" t="t"/>
              <a:pathLst>
                <a:path extrusionOk="0" h="709" w="1094">
                  <a:moveTo>
                    <a:pt x="129" y="1"/>
                  </a:moveTo>
                  <a:lnTo>
                    <a:pt x="1" y="644"/>
                  </a:lnTo>
                  <a:lnTo>
                    <a:pt x="997" y="708"/>
                  </a:lnTo>
                  <a:lnTo>
                    <a:pt x="1094"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2"/>
            <p:cNvSpPr/>
            <p:nvPr/>
          </p:nvSpPr>
          <p:spPr>
            <a:xfrm>
              <a:off x="4941450" y="3310325"/>
              <a:ext cx="38600" cy="26550"/>
            </a:xfrm>
            <a:custGeom>
              <a:rect b="b" l="l" r="r" t="t"/>
              <a:pathLst>
                <a:path extrusionOk="0" h="1062" w="1544">
                  <a:moveTo>
                    <a:pt x="162" y="0"/>
                  </a:moveTo>
                  <a:lnTo>
                    <a:pt x="1" y="965"/>
                  </a:lnTo>
                  <a:lnTo>
                    <a:pt x="1383" y="1061"/>
                  </a:lnTo>
                  <a:lnTo>
                    <a:pt x="1544"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2"/>
            <p:cNvSpPr/>
            <p:nvPr/>
          </p:nvSpPr>
          <p:spPr>
            <a:xfrm>
              <a:off x="4882800" y="3134325"/>
              <a:ext cx="34575" cy="19325"/>
            </a:xfrm>
            <a:custGeom>
              <a:rect b="b" l="l" r="r" t="t"/>
              <a:pathLst>
                <a:path extrusionOk="0" h="773" w="1383">
                  <a:moveTo>
                    <a:pt x="129" y="1"/>
                  </a:moveTo>
                  <a:lnTo>
                    <a:pt x="0" y="708"/>
                  </a:lnTo>
                  <a:lnTo>
                    <a:pt x="1286" y="772"/>
                  </a:lnTo>
                  <a:lnTo>
                    <a:pt x="1382" y="97"/>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2"/>
            <p:cNvSpPr/>
            <p:nvPr/>
          </p:nvSpPr>
          <p:spPr>
            <a:xfrm>
              <a:off x="4930200" y="3137550"/>
              <a:ext cx="26550" cy="17700"/>
            </a:xfrm>
            <a:custGeom>
              <a:rect b="b" l="l" r="r" t="t"/>
              <a:pathLst>
                <a:path extrusionOk="0" h="708" w="1062">
                  <a:moveTo>
                    <a:pt x="129" y="0"/>
                  </a:moveTo>
                  <a:lnTo>
                    <a:pt x="1" y="675"/>
                  </a:lnTo>
                  <a:lnTo>
                    <a:pt x="965" y="708"/>
                  </a:lnTo>
                  <a:lnTo>
                    <a:pt x="1062"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2"/>
            <p:cNvSpPr/>
            <p:nvPr/>
          </p:nvSpPr>
          <p:spPr>
            <a:xfrm>
              <a:off x="4911725" y="3238800"/>
              <a:ext cx="28950" cy="24950"/>
            </a:xfrm>
            <a:custGeom>
              <a:rect b="b" l="l" r="r" t="t"/>
              <a:pathLst>
                <a:path extrusionOk="0" h="998" w="1158">
                  <a:moveTo>
                    <a:pt x="161" y="1"/>
                  </a:moveTo>
                  <a:lnTo>
                    <a:pt x="0" y="901"/>
                  </a:lnTo>
                  <a:lnTo>
                    <a:pt x="1029" y="997"/>
                  </a:lnTo>
                  <a:lnTo>
                    <a:pt x="1158"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2"/>
            <p:cNvSpPr/>
            <p:nvPr/>
          </p:nvSpPr>
          <p:spPr>
            <a:xfrm>
              <a:off x="4963150" y="3171300"/>
              <a:ext cx="40200" cy="25750"/>
            </a:xfrm>
            <a:custGeom>
              <a:rect b="b" l="l" r="r" t="t"/>
              <a:pathLst>
                <a:path extrusionOk="0" h="1030" w="1608">
                  <a:moveTo>
                    <a:pt x="161" y="0"/>
                  </a:moveTo>
                  <a:lnTo>
                    <a:pt x="1" y="933"/>
                  </a:lnTo>
                  <a:lnTo>
                    <a:pt x="1447" y="1029"/>
                  </a:lnTo>
                  <a:lnTo>
                    <a:pt x="1608" y="65"/>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2"/>
            <p:cNvSpPr/>
            <p:nvPr/>
          </p:nvSpPr>
          <p:spPr>
            <a:xfrm>
              <a:off x="4895650" y="3055575"/>
              <a:ext cx="35375" cy="28950"/>
            </a:xfrm>
            <a:custGeom>
              <a:rect b="b" l="l" r="r" t="t"/>
              <a:pathLst>
                <a:path extrusionOk="0" h="1158" w="1415">
                  <a:moveTo>
                    <a:pt x="193" y="1"/>
                  </a:moveTo>
                  <a:lnTo>
                    <a:pt x="1" y="1094"/>
                  </a:lnTo>
                  <a:lnTo>
                    <a:pt x="1254" y="1158"/>
                  </a:lnTo>
                  <a:lnTo>
                    <a:pt x="1415" y="65"/>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2"/>
            <p:cNvSpPr/>
            <p:nvPr/>
          </p:nvSpPr>
          <p:spPr>
            <a:xfrm>
              <a:off x="4942250" y="3058000"/>
              <a:ext cx="26550" cy="28150"/>
            </a:xfrm>
            <a:custGeom>
              <a:rect b="b" l="l" r="r" t="t"/>
              <a:pathLst>
                <a:path extrusionOk="0" h="1126" w="1062">
                  <a:moveTo>
                    <a:pt x="194" y="0"/>
                  </a:moveTo>
                  <a:lnTo>
                    <a:pt x="1" y="1061"/>
                  </a:lnTo>
                  <a:lnTo>
                    <a:pt x="901" y="1125"/>
                  </a:lnTo>
                  <a:lnTo>
                    <a:pt x="1062" y="64"/>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2"/>
            <p:cNvSpPr/>
            <p:nvPr/>
          </p:nvSpPr>
          <p:spPr>
            <a:xfrm>
              <a:off x="4889225" y="3098175"/>
              <a:ext cx="34575" cy="23325"/>
            </a:xfrm>
            <a:custGeom>
              <a:rect b="b" l="l" r="r" t="t"/>
              <a:pathLst>
                <a:path extrusionOk="0" h="933" w="1383">
                  <a:moveTo>
                    <a:pt x="129" y="0"/>
                  </a:moveTo>
                  <a:lnTo>
                    <a:pt x="0" y="836"/>
                  </a:lnTo>
                  <a:lnTo>
                    <a:pt x="1254" y="932"/>
                  </a:lnTo>
                  <a:lnTo>
                    <a:pt x="1383"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2"/>
            <p:cNvSpPr/>
            <p:nvPr/>
          </p:nvSpPr>
          <p:spPr>
            <a:xfrm>
              <a:off x="4923775" y="3169700"/>
              <a:ext cx="28150" cy="24125"/>
            </a:xfrm>
            <a:custGeom>
              <a:rect b="b" l="l" r="r" t="t"/>
              <a:pathLst>
                <a:path extrusionOk="0" h="965" w="1126">
                  <a:moveTo>
                    <a:pt x="161" y="0"/>
                  </a:moveTo>
                  <a:lnTo>
                    <a:pt x="1" y="900"/>
                  </a:lnTo>
                  <a:lnTo>
                    <a:pt x="965" y="964"/>
                  </a:lnTo>
                  <a:lnTo>
                    <a:pt x="1126"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2"/>
            <p:cNvSpPr/>
            <p:nvPr/>
          </p:nvSpPr>
          <p:spPr>
            <a:xfrm>
              <a:off x="4935825" y="3099775"/>
              <a:ext cx="26550" cy="24125"/>
            </a:xfrm>
            <a:custGeom>
              <a:rect b="b" l="l" r="r" t="t"/>
              <a:pathLst>
                <a:path extrusionOk="0" h="965" w="1062">
                  <a:moveTo>
                    <a:pt x="162" y="1"/>
                  </a:moveTo>
                  <a:lnTo>
                    <a:pt x="1" y="901"/>
                  </a:lnTo>
                  <a:lnTo>
                    <a:pt x="933" y="965"/>
                  </a:lnTo>
                  <a:lnTo>
                    <a:pt x="1062"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2"/>
            <p:cNvSpPr/>
            <p:nvPr/>
          </p:nvSpPr>
          <p:spPr>
            <a:xfrm>
              <a:off x="4952700" y="3241225"/>
              <a:ext cx="39400" cy="25725"/>
            </a:xfrm>
            <a:custGeom>
              <a:rect b="b" l="l" r="r" t="t"/>
              <a:pathLst>
                <a:path extrusionOk="0" h="1029" w="1576">
                  <a:moveTo>
                    <a:pt x="129" y="0"/>
                  </a:moveTo>
                  <a:lnTo>
                    <a:pt x="1" y="932"/>
                  </a:lnTo>
                  <a:lnTo>
                    <a:pt x="1415" y="1029"/>
                  </a:lnTo>
                  <a:lnTo>
                    <a:pt x="1576"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2"/>
            <p:cNvSpPr/>
            <p:nvPr/>
          </p:nvSpPr>
          <p:spPr>
            <a:xfrm>
              <a:off x="4817700" y="3270950"/>
              <a:ext cx="28150" cy="19300"/>
            </a:xfrm>
            <a:custGeom>
              <a:rect b="b" l="l" r="r" t="t"/>
              <a:pathLst>
                <a:path extrusionOk="0" h="772" w="1126">
                  <a:moveTo>
                    <a:pt x="129" y="0"/>
                  </a:moveTo>
                  <a:lnTo>
                    <a:pt x="1" y="740"/>
                  </a:lnTo>
                  <a:lnTo>
                    <a:pt x="997" y="772"/>
                  </a:lnTo>
                  <a:lnTo>
                    <a:pt x="1126"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2"/>
            <p:cNvSpPr/>
            <p:nvPr/>
          </p:nvSpPr>
          <p:spPr>
            <a:xfrm>
              <a:off x="4811275" y="3304700"/>
              <a:ext cx="28950" cy="22525"/>
            </a:xfrm>
            <a:custGeom>
              <a:rect b="b" l="l" r="r" t="t"/>
              <a:pathLst>
                <a:path extrusionOk="0" h="901" w="1158">
                  <a:moveTo>
                    <a:pt x="129" y="0"/>
                  </a:moveTo>
                  <a:lnTo>
                    <a:pt x="0" y="804"/>
                  </a:lnTo>
                  <a:lnTo>
                    <a:pt x="997" y="900"/>
                  </a:lnTo>
                  <a:lnTo>
                    <a:pt x="1158"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2"/>
            <p:cNvSpPr/>
            <p:nvPr/>
          </p:nvSpPr>
          <p:spPr>
            <a:xfrm>
              <a:off x="4804850" y="3340050"/>
              <a:ext cx="28950" cy="20125"/>
            </a:xfrm>
            <a:custGeom>
              <a:rect b="b" l="l" r="r" t="t"/>
              <a:pathLst>
                <a:path extrusionOk="0" h="805" w="1158">
                  <a:moveTo>
                    <a:pt x="129" y="1"/>
                  </a:moveTo>
                  <a:lnTo>
                    <a:pt x="0" y="740"/>
                  </a:lnTo>
                  <a:lnTo>
                    <a:pt x="1029" y="804"/>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2"/>
            <p:cNvSpPr/>
            <p:nvPr/>
          </p:nvSpPr>
          <p:spPr>
            <a:xfrm>
              <a:off x="4799225" y="3373800"/>
              <a:ext cx="28950" cy="22525"/>
            </a:xfrm>
            <a:custGeom>
              <a:rect b="b" l="l" r="r" t="t"/>
              <a:pathLst>
                <a:path extrusionOk="0" h="901" w="1158">
                  <a:moveTo>
                    <a:pt x="129" y="1"/>
                  </a:moveTo>
                  <a:lnTo>
                    <a:pt x="0" y="837"/>
                  </a:lnTo>
                  <a:lnTo>
                    <a:pt x="997" y="901"/>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2"/>
            <p:cNvSpPr/>
            <p:nvPr/>
          </p:nvSpPr>
          <p:spPr>
            <a:xfrm>
              <a:off x="4823325" y="3234775"/>
              <a:ext cx="28950" cy="22525"/>
            </a:xfrm>
            <a:custGeom>
              <a:rect b="b" l="l" r="r" t="t"/>
              <a:pathLst>
                <a:path extrusionOk="0" h="901" w="1158">
                  <a:moveTo>
                    <a:pt x="129" y="1"/>
                  </a:moveTo>
                  <a:lnTo>
                    <a:pt x="1" y="837"/>
                  </a:lnTo>
                  <a:lnTo>
                    <a:pt x="1029" y="901"/>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2"/>
            <p:cNvSpPr/>
            <p:nvPr/>
          </p:nvSpPr>
          <p:spPr>
            <a:xfrm>
              <a:off x="4835375" y="3165675"/>
              <a:ext cx="29775" cy="21725"/>
            </a:xfrm>
            <a:custGeom>
              <a:rect b="b" l="l" r="r" t="t"/>
              <a:pathLst>
                <a:path extrusionOk="0" h="869" w="1191">
                  <a:moveTo>
                    <a:pt x="129" y="0"/>
                  </a:moveTo>
                  <a:lnTo>
                    <a:pt x="1" y="804"/>
                  </a:lnTo>
                  <a:lnTo>
                    <a:pt x="1029" y="868"/>
                  </a:lnTo>
                  <a:lnTo>
                    <a:pt x="1190"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2"/>
            <p:cNvSpPr/>
            <p:nvPr/>
          </p:nvSpPr>
          <p:spPr>
            <a:xfrm>
              <a:off x="4847425" y="3095750"/>
              <a:ext cx="29775" cy="22525"/>
            </a:xfrm>
            <a:custGeom>
              <a:rect b="b" l="l" r="r" t="t"/>
              <a:pathLst>
                <a:path extrusionOk="0" h="901" w="1191">
                  <a:moveTo>
                    <a:pt x="162" y="1"/>
                  </a:moveTo>
                  <a:lnTo>
                    <a:pt x="1" y="804"/>
                  </a:lnTo>
                  <a:lnTo>
                    <a:pt x="1062" y="901"/>
                  </a:lnTo>
                  <a:lnTo>
                    <a:pt x="1190"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2"/>
            <p:cNvSpPr/>
            <p:nvPr/>
          </p:nvSpPr>
          <p:spPr>
            <a:xfrm>
              <a:off x="4829750" y="3201025"/>
              <a:ext cx="28950" cy="20125"/>
            </a:xfrm>
            <a:custGeom>
              <a:rect b="b" l="l" r="r" t="t"/>
              <a:pathLst>
                <a:path extrusionOk="0" h="805" w="1158">
                  <a:moveTo>
                    <a:pt x="129" y="1"/>
                  </a:moveTo>
                  <a:lnTo>
                    <a:pt x="1" y="740"/>
                  </a:lnTo>
                  <a:lnTo>
                    <a:pt x="1029" y="804"/>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2"/>
            <p:cNvSpPr/>
            <p:nvPr/>
          </p:nvSpPr>
          <p:spPr>
            <a:xfrm>
              <a:off x="4841800" y="3131125"/>
              <a:ext cx="28975" cy="20100"/>
            </a:xfrm>
            <a:custGeom>
              <a:rect b="b" l="l" r="r" t="t"/>
              <a:pathLst>
                <a:path extrusionOk="0" h="804" w="1159">
                  <a:moveTo>
                    <a:pt x="129" y="0"/>
                  </a:moveTo>
                  <a:lnTo>
                    <a:pt x="1" y="772"/>
                  </a:lnTo>
                  <a:lnTo>
                    <a:pt x="1030" y="804"/>
                  </a:lnTo>
                  <a:lnTo>
                    <a:pt x="115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2"/>
            <p:cNvSpPr/>
            <p:nvPr/>
          </p:nvSpPr>
          <p:spPr>
            <a:xfrm>
              <a:off x="4974400" y="3102200"/>
              <a:ext cx="40200" cy="24925"/>
            </a:xfrm>
            <a:custGeom>
              <a:rect b="b" l="l" r="r" t="t"/>
              <a:pathLst>
                <a:path extrusionOk="0" h="997" w="1608">
                  <a:moveTo>
                    <a:pt x="129" y="0"/>
                  </a:moveTo>
                  <a:lnTo>
                    <a:pt x="1" y="900"/>
                  </a:lnTo>
                  <a:lnTo>
                    <a:pt x="1447" y="996"/>
                  </a:lnTo>
                  <a:lnTo>
                    <a:pt x="160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2"/>
            <p:cNvSpPr/>
            <p:nvPr/>
          </p:nvSpPr>
          <p:spPr>
            <a:xfrm>
              <a:off x="4791175" y="3409975"/>
              <a:ext cx="30575" cy="30550"/>
            </a:xfrm>
            <a:custGeom>
              <a:rect b="b" l="l" r="r" t="t"/>
              <a:pathLst>
                <a:path extrusionOk="0" h="1222" w="1223">
                  <a:moveTo>
                    <a:pt x="194" y="0"/>
                  </a:moveTo>
                  <a:lnTo>
                    <a:pt x="1" y="1125"/>
                  </a:lnTo>
                  <a:lnTo>
                    <a:pt x="997" y="1222"/>
                  </a:lnTo>
                  <a:lnTo>
                    <a:pt x="1222"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2"/>
            <p:cNvSpPr/>
            <p:nvPr/>
          </p:nvSpPr>
          <p:spPr>
            <a:xfrm>
              <a:off x="4958325" y="3209875"/>
              <a:ext cx="38600" cy="17700"/>
            </a:xfrm>
            <a:custGeom>
              <a:rect b="b" l="l" r="r" t="t"/>
              <a:pathLst>
                <a:path extrusionOk="0" h="708" w="1544">
                  <a:moveTo>
                    <a:pt x="97" y="0"/>
                  </a:moveTo>
                  <a:lnTo>
                    <a:pt x="1" y="643"/>
                  </a:lnTo>
                  <a:lnTo>
                    <a:pt x="1447" y="708"/>
                  </a:lnTo>
                  <a:lnTo>
                    <a:pt x="1544" y="97"/>
                  </a:ln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2"/>
            <p:cNvSpPr/>
            <p:nvPr/>
          </p:nvSpPr>
          <p:spPr>
            <a:xfrm>
              <a:off x="4936625" y="3349700"/>
              <a:ext cx="37000" cy="16900"/>
            </a:xfrm>
            <a:custGeom>
              <a:rect b="b" l="l" r="r" t="t"/>
              <a:pathLst>
                <a:path extrusionOk="0" h="676" w="1480">
                  <a:moveTo>
                    <a:pt x="97" y="1"/>
                  </a:moveTo>
                  <a:lnTo>
                    <a:pt x="1" y="611"/>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2"/>
            <p:cNvSpPr/>
            <p:nvPr/>
          </p:nvSpPr>
          <p:spPr>
            <a:xfrm>
              <a:off x="4947875" y="3279775"/>
              <a:ext cx="37000" cy="16900"/>
            </a:xfrm>
            <a:custGeom>
              <a:rect b="b" l="l" r="r" t="t"/>
              <a:pathLst>
                <a:path extrusionOk="0" h="676" w="1480">
                  <a:moveTo>
                    <a:pt x="97" y="1"/>
                  </a:moveTo>
                  <a:lnTo>
                    <a:pt x="1" y="612"/>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2"/>
            <p:cNvSpPr/>
            <p:nvPr/>
          </p:nvSpPr>
          <p:spPr>
            <a:xfrm>
              <a:off x="4906100" y="3276575"/>
              <a:ext cx="28950" cy="17700"/>
            </a:xfrm>
            <a:custGeom>
              <a:rect b="b" l="l" r="r" t="t"/>
              <a:pathLst>
                <a:path extrusionOk="0" h="708" w="1158">
                  <a:moveTo>
                    <a:pt x="129" y="0"/>
                  </a:moveTo>
                  <a:lnTo>
                    <a:pt x="0" y="675"/>
                  </a:lnTo>
                  <a:lnTo>
                    <a:pt x="1061" y="708"/>
                  </a:lnTo>
                  <a:lnTo>
                    <a:pt x="1158"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2"/>
            <p:cNvSpPr/>
            <p:nvPr/>
          </p:nvSpPr>
          <p:spPr>
            <a:xfrm>
              <a:off x="4931000" y="3380250"/>
              <a:ext cx="37800" cy="25725"/>
            </a:xfrm>
            <a:custGeom>
              <a:rect b="b" l="l" r="r" t="t"/>
              <a:pathLst>
                <a:path extrusionOk="0" h="1029" w="1512">
                  <a:moveTo>
                    <a:pt x="129" y="0"/>
                  </a:moveTo>
                  <a:lnTo>
                    <a:pt x="1" y="964"/>
                  </a:lnTo>
                  <a:lnTo>
                    <a:pt x="1351" y="1029"/>
                  </a:lnTo>
                  <a:lnTo>
                    <a:pt x="1512"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2"/>
            <p:cNvSpPr/>
            <p:nvPr/>
          </p:nvSpPr>
          <p:spPr>
            <a:xfrm>
              <a:off x="4923775" y="3418800"/>
              <a:ext cx="38600" cy="36200"/>
            </a:xfrm>
            <a:custGeom>
              <a:rect b="b" l="l" r="r" t="t"/>
              <a:pathLst>
                <a:path extrusionOk="0" h="1448" w="1544">
                  <a:moveTo>
                    <a:pt x="193" y="1"/>
                  </a:moveTo>
                  <a:lnTo>
                    <a:pt x="1" y="1319"/>
                  </a:lnTo>
                  <a:lnTo>
                    <a:pt x="1319" y="1447"/>
                  </a:lnTo>
                  <a:lnTo>
                    <a:pt x="1544" y="97"/>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2"/>
            <p:cNvSpPr/>
            <p:nvPr/>
          </p:nvSpPr>
          <p:spPr>
            <a:xfrm>
              <a:off x="4876375" y="3167275"/>
              <a:ext cx="35375" cy="23325"/>
            </a:xfrm>
            <a:custGeom>
              <a:rect b="b" l="l" r="r" t="t"/>
              <a:pathLst>
                <a:path extrusionOk="0" h="933" w="1415">
                  <a:moveTo>
                    <a:pt x="161" y="1"/>
                  </a:moveTo>
                  <a:lnTo>
                    <a:pt x="0" y="869"/>
                  </a:lnTo>
                  <a:lnTo>
                    <a:pt x="1286" y="933"/>
                  </a:lnTo>
                  <a:lnTo>
                    <a:pt x="141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2"/>
            <p:cNvSpPr/>
            <p:nvPr/>
          </p:nvSpPr>
          <p:spPr>
            <a:xfrm>
              <a:off x="4853875" y="3053975"/>
              <a:ext cx="31350" cy="28150"/>
            </a:xfrm>
            <a:custGeom>
              <a:rect b="b" l="l" r="r" t="t"/>
              <a:pathLst>
                <a:path extrusionOk="0" h="1126" w="1254">
                  <a:moveTo>
                    <a:pt x="193" y="0"/>
                  </a:moveTo>
                  <a:lnTo>
                    <a:pt x="0" y="1061"/>
                  </a:lnTo>
                  <a:lnTo>
                    <a:pt x="1061" y="1125"/>
                  </a:lnTo>
                  <a:lnTo>
                    <a:pt x="1254" y="32"/>
                  </a:lnTo>
                  <a:lnTo>
                    <a:pt x="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2"/>
            <p:cNvSpPr/>
            <p:nvPr/>
          </p:nvSpPr>
          <p:spPr>
            <a:xfrm>
              <a:off x="4969575" y="3139950"/>
              <a:ext cx="38600" cy="17700"/>
            </a:xfrm>
            <a:custGeom>
              <a:rect b="b" l="l" r="r" t="t"/>
              <a:pathLst>
                <a:path extrusionOk="0" h="708" w="1544">
                  <a:moveTo>
                    <a:pt x="97" y="1"/>
                  </a:moveTo>
                  <a:lnTo>
                    <a:pt x="1" y="644"/>
                  </a:lnTo>
                  <a:lnTo>
                    <a:pt x="1447" y="708"/>
                  </a:lnTo>
                  <a:lnTo>
                    <a:pt x="1544"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2"/>
            <p:cNvSpPr/>
            <p:nvPr/>
          </p:nvSpPr>
          <p:spPr>
            <a:xfrm>
              <a:off x="4980025" y="3060400"/>
              <a:ext cx="41025" cy="28150"/>
            </a:xfrm>
            <a:custGeom>
              <a:rect b="b" l="l" r="r" t="t"/>
              <a:pathLst>
                <a:path extrusionOk="0" h="1126" w="1641">
                  <a:moveTo>
                    <a:pt x="194" y="0"/>
                  </a:moveTo>
                  <a:lnTo>
                    <a:pt x="1" y="1061"/>
                  </a:lnTo>
                  <a:lnTo>
                    <a:pt x="1479" y="1126"/>
                  </a:lnTo>
                  <a:lnTo>
                    <a:pt x="1640"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2"/>
            <p:cNvSpPr/>
            <p:nvPr/>
          </p:nvSpPr>
          <p:spPr>
            <a:xfrm>
              <a:off x="4899675" y="3308725"/>
              <a:ext cx="30550" cy="24125"/>
            </a:xfrm>
            <a:custGeom>
              <a:rect b="b" l="l" r="r" t="t"/>
              <a:pathLst>
                <a:path extrusionOk="0" h="965" w="1222">
                  <a:moveTo>
                    <a:pt x="161" y="0"/>
                  </a:moveTo>
                  <a:lnTo>
                    <a:pt x="0" y="900"/>
                  </a:lnTo>
                  <a:lnTo>
                    <a:pt x="1061" y="964"/>
                  </a:lnTo>
                  <a:lnTo>
                    <a:pt x="1222"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2"/>
            <p:cNvSpPr/>
            <p:nvPr/>
          </p:nvSpPr>
          <p:spPr>
            <a:xfrm>
              <a:off x="4852250" y="3306300"/>
              <a:ext cx="35400" cy="24150"/>
            </a:xfrm>
            <a:custGeom>
              <a:rect b="b" l="l" r="r" t="t"/>
              <a:pathLst>
                <a:path extrusionOk="0" h="966" w="1416">
                  <a:moveTo>
                    <a:pt x="129" y="1"/>
                  </a:moveTo>
                  <a:lnTo>
                    <a:pt x="1" y="869"/>
                  </a:lnTo>
                  <a:lnTo>
                    <a:pt x="1287" y="965"/>
                  </a:lnTo>
                  <a:lnTo>
                    <a:pt x="1415"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2"/>
            <p:cNvSpPr/>
            <p:nvPr/>
          </p:nvSpPr>
          <p:spPr>
            <a:xfrm>
              <a:off x="4894050" y="3346475"/>
              <a:ext cx="29750" cy="17725"/>
            </a:xfrm>
            <a:custGeom>
              <a:rect b="b" l="l" r="r" t="t"/>
              <a:pathLst>
                <a:path extrusionOk="0" h="709" w="1190">
                  <a:moveTo>
                    <a:pt x="129" y="1"/>
                  </a:moveTo>
                  <a:lnTo>
                    <a:pt x="0" y="644"/>
                  </a:lnTo>
                  <a:lnTo>
                    <a:pt x="1093" y="708"/>
                  </a:lnTo>
                  <a:lnTo>
                    <a:pt x="1190"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2"/>
            <p:cNvSpPr/>
            <p:nvPr/>
          </p:nvSpPr>
          <p:spPr>
            <a:xfrm>
              <a:off x="4887625" y="3377825"/>
              <a:ext cx="31350" cy="24950"/>
            </a:xfrm>
            <a:custGeom>
              <a:rect b="b" l="l" r="r" t="t"/>
              <a:pathLst>
                <a:path extrusionOk="0" h="998" w="1254">
                  <a:moveTo>
                    <a:pt x="161" y="1"/>
                  </a:moveTo>
                  <a:lnTo>
                    <a:pt x="0" y="933"/>
                  </a:lnTo>
                  <a:lnTo>
                    <a:pt x="1125" y="997"/>
                  </a:lnTo>
                  <a:lnTo>
                    <a:pt x="125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2"/>
            <p:cNvSpPr/>
            <p:nvPr/>
          </p:nvSpPr>
          <p:spPr>
            <a:xfrm>
              <a:off x="4839400" y="3376225"/>
              <a:ext cx="37000" cy="23325"/>
            </a:xfrm>
            <a:custGeom>
              <a:rect b="b" l="l" r="r" t="t"/>
              <a:pathLst>
                <a:path extrusionOk="0" h="933" w="1480">
                  <a:moveTo>
                    <a:pt x="161" y="0"/>
                  </a:moveTo>
                  <a:lnTo>
                    <a:pt x="0" y="868"/>
                  </a:lnTo>
                  <a:lnTo>
                    <a:pt x="1318" y="932"/>
                  </a:lnTo>
                  <a:lnTo>
                    <a:pt x="1479"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2"/>
            <p:cNvSpPr/>
            <p:nvPr/>
          </p:nvSpPr>
          <p:spPr>
            <a:xfrm>
              <a:off x="4845825" y="3343275"/>
              <a:ext cx="35375" cy="18500"/>
            </a:xfrm>
            <a:custGeom>
              <a:rect b="b" l="l" r="r" t="t"/>
              <a:pathLst>
                <a:path extrusionOk="0" h="740" w="1415">
                  <a:moveTo>
                    <a:pt x="129" y="0"/>
                  </a:moveTo>
                  <a:lnTo>
                    <a:pt x="1" y="708"/>
                  </a:lnTo>
                  <a:lnTo>
                    <a:pt x="1319" y="740"/>
                  </a:lnTo>
                  <a:lnTo>
                    <a:pt x="1415"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2"/>
            <p:cNvSpPr/>
            <p:nvPr/>
          </p:nvSpPr>
          <p:spPr>
            <a:xfrm>
              <a:off x="4858675" y="3273350"/>
              <a:ext cx="34600" cy="19325"/>
            </a:xfrm>
            <a:custGeom>
              <a:rect b="b" l="l" r="r" t="t"/>
              <a:pathLst>
                <a:path extrusionOk="0" h="773" w="1384">
                  <a:moveTo>
                    <a:pt x="130" y="1"/>
                  </a:moveTo>
                  <a:lnTo>
                    <a:pt x="1" y="708"/>
                  </a:lnTo>
                  <a:lnTo>
                    <a:pt x="1287" y="772"/>
                  </a:lnTo>
                  <a:lnTo>
                    <a:pt x="1383" y="97"/>
                  </a:ln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2"/>
            <p:cNvSpPr/>
            <p:nvPr/>
          </p:nvSpPr>
          <p:spPr>
            <a:xfrm>
              <a:off x="4831375" y="3413175"/>
              <a:ext cx="37775" cy="32175"/>
            </a:xfrm>
            <a:custGeom>
              <a:rect b="b" l="l" r="r" t="t"/>
              <a:pathLst>
                <a:path extrusionOk="0" h="1287" w="1511">
                  <a:moveTo>
                    <a:pt x="225" y="1"/>
                  </a:moveTo>
                  <a:lnTo>
                    <a:pt x="0" y="1158"/>
                  </a:lnTo>
                  <a:lnTo>
                    <a:pt x="1318" y="1287"/>
                  </a:lnTo>
                  <a:lnTo>
                    <a:pt x="1511" y="6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2"/>
            <p:cNvSpPr/>
            <p:nvPr/>
          </p:nvSpPr>
          <p:spPr>
            <a:xfrm>
              <a:off x="4879575" y="3416400"/>
              <a:ext cx="33775" cy="33775"/>
            </a:xfrm>
            <a:custGeom>
              <a:rect b="b" l="l" r="r" t="t"/>
              <a:pathLst>
                <a:path extrusionOk="0" h="1351" w="1351">
                  <a:moveTo>
                    <a:pt x="226" y="1"/>
                  </a:moveTo>
                  <a:lnTo>
                    <a:pt x="1" y="1222"/>
                  </a:lnTo>
                  <a:lnTo>
                    <a:pt x="1126" y="1351"/>
                  </a:lnTo>
                  <a:lnTo>
                    <a:pt x="1351" y="65"/>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2"/>
            <p:cNvSpPr/>
            <p:nvPr/>
          </p:nvSpPr>
          <p:spPr>
            <a:xfrm>
              <a:off x="4870750" y="3203450"/>
              <a:ext cx="34575" cy="20100"/>
            </a:xfrm>
            <a:custGeom>
              <a:rect b="b" l="l" r="r" t="t"/>
              <a:pathLst>
                <a:path extrusionOk="0" h="804" w="1383">
                  <a:moveTo>
                    <a:pt x="129" y="0"/>
                  </a:moveTo>
                  <a:lnTo>
                    <a:pt x="0" y="740"/>
                  </a:lnTo>
                  <a:lnTo>
                    <a:pt x="1286" y="804"/>
                  </a:lnTo>
                  <a:lnTo>
                    <a:pt x="1382"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2"/>
            <p:cNvSpPr/>
            <p:nvPr/>
          </p:nvSpPr>
          <p:spPr>
            <a:xfrm>
              <a:off x="4864300" y="3237200"/>
              <a:ext cx="35400" cy="23325"/>
            </a:xfrm>
            <a:custGeom>
              <a:rect b="b" l="l" r="r" t="t"/>
              <a:pathLst>
                <a:path extrusionOk="0" h="933" w="1416">
                  <a:moveTo>
                    <a:pt x="162" y="0"/>
                  </a:moveTo>
                  <a:lnTo>
                    <a:pt x="1" y="836"/>
                  </a:lnTo>
                  <a:lnTo>
                    <a:pt x="1287" y="932"/>
                  </a:lnTo>
                  <a:lnTo>
                    <a:pt x="1415"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2"/>
            <p:cNvSpPr/>
            <p:nvPr/>
          </p:nvSpPr>
          <p:spPr>
            <a:xfrm>
              <a:off x="4632075" y="3320775"/>
              <a:ext cx="1076050" cy="688400"/>
            </a:xfrm>
            <a:custGeom>
              <a:rect b="b" l="l" r="r" t="t"/>
              <a:pathLst>
                <a:path extrusionOk="0" h="27536" w="43042">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2"/>
            <p:cNvSpPr/>
            <p:nvPr/>
          </p:nvSpPr>
          <p:spPr>
            <a:xfrm>
              <a:off x="4625650" y="3314225"/>
              <a:ext cx="1072825" cy="701700"/>
            </a:xfrm>
            <a:custGeom>
              <a:rect b="b" l="l" r="r" t="t"/>
              <a:pathLst>
                <a:path extrusionOk="0" h="28068" w="42913">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2"/>
            <p:cNvSpPr/>
            <p:nvPr/>
          </p:nvSpPr>
          <p:spPr>
            <a:xfrm>
              <a:off x="4632075" y="3436975"/>
              <a:ext cx="252350" cy="170700"/>
            </a:xfrm>
            <a:custGeom>
              <a:rect b="b" l="l" r="r" t="t"/>
              <a:pathLst>
                <a:path extrusionOk="0" h="6828" w="10094">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2"/>
            <p:cNvSpPr/>
            <p:nvPr/>
          </p:nvSpPr>
          <p:spPr>
            <a:xfrm>
              <a:off x="4625650" y="3430050"/>
              <a:ext cx="265200" cy="184275"/>
            </a:xfrm>
            <a:custGeom>
              <a:rect b="b" l="l" r="r" t="t"/>
              <a:pathLst>
                <a:path extrusionOk="0" h="7371" w="10608">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4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Luồng giao tiếp của hệ thống</a:t>
            </a:r>
            <a:endParaRPr/>
          </a:p>
        </p:txBody>
      </p:sp>
      <p:pic>
        <p:nvPicPr>
          <p:cNvPr id="2715" name="Google Shape;2715;p43"/>
          <p:cNvPicPr preferRelativeResize="0"/>
          <p:nvPr/>
        </p:nvPicPr>
        <p:blipFill>
          <a:blip r:embed="rId3">
            <a:alphaModFix/>
          </a:blip>
          <a:stretch>
            <a:fillRect/>
          </a:stretch>
        </p:blipFill>
        <p:spPr>
          <a:xfrm>
            <a:off x="871763" y="1409200"/>
            <a:ext cx="7400324" cy="3648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